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DCB"/>
    <a:srgbClr val="48A1CB"/>
    <a:srgbClr val="2199C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26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microsoft.com/office/2007/relationships/hdphoto" Target="../media/hdphoto1.wdp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microsoft.com/office/2007/relationships/hdphoto" Target="../media/hdphoto1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3D789-2393-4254-9CD7-14A9B43AB3ED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kumimoji="1" lang="ja-JP" altLang="en-US"/>
        </a:p>
      </dgm:t>
    </dgm:pt>
    <dgm:pt modelId="{5BFB6F7E-A248-4F53-85C8-E605D347EFCA}">
      <dgm:prSet phldrT="[テキスト]"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ts val="200"/>
            </a:spcAft>
          </a:pPr>
          <a:r>
            <a:rPr kumimoji="1" lang="ja-JP" altLang="en-US" sz="1400" b="1" dirty="0">
              <a:solidFill>
                <a:schemeClr val="tx2"/>
              </a:solidFill>
            </a:rPr>
            <a:t>①</a:t>
          </a:r>
          <a:r>
            <a:rPr kumimoji="1" lang="en-US" altLang="ja-JP" sz="1400" b="1" dirty="0">
              <a:solidFill>
                <a:schemeClr val="tx2"/>
              </a:solidFill>
            </a:rPr>
            <a:t>Java</a:t>
          </a:r>
          <a:r>
            <a:rPr kumimoji="1" lang="ja-JP" altLang="en-US" sz="1400" b="1" dirty="0">
              <a:solidFill>
                <a:schemeClr val="tx2"/>
              </a:solidFill>
            </a:rPr>
            <a:t>言語プログラミング</a:t>
          </a:r>
          <a:endParaRPr kumimoji="1" lang="ja-JP" altLang="en-US" sz="1400" dirty="0"/>
        </a:p>
      </dgm:t>
    </dgm:pt>
    <dgm:pt modelId="{1FC9DC6C-B115-4FB4-AD0F-E400117CDBE0}" type="parTrans" cxnId="{0238600C-0C87-4BB3-9DA5-328A6BE1742D}">
      <dgm:prSet/>
      <dgm:spPr/>
      <dgm:t>
        <a:bodyPr/>
        <a:lstStyle/>
        <a:p>
          <a:endParaRPr kumimoji="1" lang="ja-JP" altLang="en-US" sz="4400"/>
        </a:p>
      </dgm:t>
    </dgm:pt>
    <dgm:pt modelId="{11DFFDB2-342E-4BB3-815F-ECFD9571B665}" type="sibTrans" cxnId="{0238600C-0C87-4BB3-9DA5-328A6BE1742D}">
      <dgm:prSet/>
      <dgm:spPr/>
      <dgm:t>
        <a:bodyPr/>
        <a:lstStyle/>
        <a:p>
          <a:endParaRPr kumimoji="1" lang="ja-JP" altLang="en-US" sz="4400"/>
        </a:p>
      </dgm:t>
    </dgm:pt>
    <dgm:pt modelId="{0F95BDF1-E244-44FA-B6D0-EB41F2AEFF00}">
      <dgm:prSet phldrT="[テキスト]"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ja-JP" sz="1200" dirty="0">
              <a:solidFill>
                <a:schemeClr val="tx2"/>
              </a:solidFill>
            </a:rPr>
            <a:t>オブジェクト指向言語</a:t>
          </a:r>
          <a:r>
            <a:rPr lang="en-US" altLang="ja-JP" sz="1200" dirty="0">
              <a:solidFill>
                <a:schemeClr val="tx2"/>
              </a:solidFill>
            </a:rPr>
            <a:t>Java</a:t>
          </a:r>
          <a:r>
            <a:rPr lang="ja-JP" altLang="ja-JP" sz="1200" dirty="0">
              <a:solidFill>
                <a:schemeClr val="tx2"/>
              </a:solidFill>
            </a:rPr>
            <a:t>によるプログラミング</a:t>
          </a:r>
          <a:endParaRPr kumimoji="1" lang="ja-JP" altLang="en-US" sz="1200" dirty="0"/>
        </a:p>
      </dgm:t>
    </dgm:pt>
    <dgm:pt modelId="{B457D445-2C16-4234-B94C-27DA37367703}" type="parTrans" cxnId="{EE3FE3C0-9127-44AC-8F6F-3224C163FA0A}">
      <dgm:prSet/>
      <dgm:spPr/>
      <dgm:t>
        <a:bodyPr/>
        <a:lstStyle/>
        <a:p>
          <a:endParaRPr kumimoji="1" lang="ja-JP" altLang="en-US" sz="4400"/>
        </a:p>
      </dgm:t>
    </dgm:pt>
    <dgm:pt modelId="{F5BA0B51-064E-4FF1-93C2-5350A9DB542B}" type="sibTrans" cxnId="{EE3FE3C0-9127-44AC-8F6F-3224C163FA0A}">
      <dgm:prSet/>
      <dgm:spPr/>
      <dgm:t>
        <a:bodyPr/>
        <a:lstStyle/>
        <a:p>
          <a:endParaRPr kumimoji="1" lang="ja-JP" altLang="en-US" sz="4400"/>
        </a:p>
      </dgm:t>
    </dgm:pt>
    <dgm:pt modelId="{8DFEEA0C-A3ED-477C-95E3-76C7A7F9F82F}">
      <dgm:prSet phldrT="[テキスト]"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ja-JP" sz="1200" dirty="0">
              <a:solidFill>
                <a:schemeClr val="tx2"/>
              </a:solidFill>
            </a:rPr>
            <a:t>関連する資格：</a:t>
          </a:r>
          <a:r>
            <a:rPr lang="en-US" altLang="ja-JP" sz="1200" dirty="0">
              <a:solidFill>
                <a:schemeClr val="tx2"/>
              </a:solidFill>
            </a:rPr>
            <a:t>OCJ-P Bronze</a:t>
          </a:r>
          <a:r>
            <a:rPr lang="ja-JP" altLang="en-US" sz="1200" dirty="0" err="1">
              <a:solidFill>
                <a:schemeClr val="tx2"/>
              </a:solidFill>
            </a:rPr>
            <a:t>、</a:t>
          </a:r>
          <a:r>
            <a:rPr lang="en-US" altLang="ja-JP" sz="1200" dirty="0">
              <a:solidFill>
                <a:schemeClr val="tx2"/>
              </a:solidFill>
            </a:rPr>
            <a:t>OCJ-P</a:t>
          </a:r>
          <a:r>
            <a:rPr lang="ja-JP" altLang="en-US" sz="1200" dirty="0">
              <a:solidFill>
                <a:schemeClr val="tx2"/>
              </a:solidFill>
            </a:rPr>
            <a:t> </a:t>
          </a:r>
          <a:r>
            <a:rPr lang="en-US" altLang="ja-JP" sz="1200" dirty="0">
              <a:solidFill>
                <a:schemeClr val="tx2"/>
              </a:solidFill>
            </a:rPr>
            <a:t>Silver</a:t>
          </a:r>
          <a:endParaRPr kumimoji="1" lang="ja-JP" altLang="en-US" sz="1200" dirty="0"/>
        </a:p>
      </dgm:t>
    </dgm:pt>
    <dgm:pt modelId="{CEAC1554-C0AB-4383-A5CD-4BDD66C5624E}" type="parTrans" cxnId="{95E84F43-C0C6-4E9C-8CEF-E240B090DA84}">
      <dgm:prSet/>
      <dgm:spPr/>
      <dgm:t>
        <a:bodyPr/>
        <a:lstStyle/>
        <a:p>
          <a:endParaRPr kumimoji="1" lang="ja-JP" altLang="en-US" sz="4400"/>
        </a:p>
      </dgm:t>
    </dgm:pt>
    <dgm:pt modelId="{BC3183C6-5081-472B-BB47-7641F6936387}" type="sibTrans" cxnId="{95E84F43-C0C6-4E9C-8CEF-E240B090DA84}">
      <dgm:prSet/>
      <dgm:spPr/>
      <dgm:t>
        <a:bodyPr/>
        <a:lstStyle/>
        <a:p>
          <a:endParaRPr kumimoji="1" lang="ja-JP" altLang="en-US" sz="4400"/>
        </a:p>
      </dgm:t>
    </dgm:pt>
    <dgm:pt modelId="{428A194F-4399-4404-B523-0A38E8897DAD}">
      <dgm:prSet phldrT="[テキスト]"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ts val="200"/>
            </a:spcAft>
          </a:pPr>
          <a:r>
            <a:rPr kumimoji="1" lang="ja-JP" altLang="en-US" sz="1400" b="1" dirty="0">
              <a:solidFill>
                <a:schemeClr val="tx2"/>
              </a:solidFill>
            </a:rPr>
            <a:t>②</a:t>
          </a:r>
          <a:r>
            <a:rPr kumimoji="1" lang="en-US" altLang="ja-JP" sz="1400" b="1" dirty="0">
              <a:solidFill>
                <a:schemeClr val="tx2"/>
              </a:solidFill>
            </a:rPr>
            <a:t>Web</a:t>
          </a:r>
          <a:r>
            <a:rPr kumimoji="1" lang="ja-JP" altLang="en-US" sz="1400" b="1" dirty="0">
              <a:solidFill>
                <a:schemeClr val="tx2"/>
              </a:solidFill>
            </a:rPr>
            <a:t>アプリケーション開発</a:t>
          </a:r>
          <a:endParaRPr kumimoji="1" lang="ja-JP" altLang="en-US" sz="1400" dirty="0"/>
        </a:p>
      </dgm:t>
    </dgm:pt>
    <dgm:pt modelId="{3632FF42-6ED1-470B-BB6B-64FE0AF2C070}" type="parTrans" cxnId="{0C1B53DA-E788-4EE7-90A5-9C41A4DBAEA8}">
      <dgm:prSet/>
      <dgm:spPr/>
      <dgm:t>
        <a:bodyPr/>
        <a:lstStyle/>
        <a:p>
          <a:endParaRPr kumimoji="1" lang="ja-JP" altLang="en-US" sz="4400"/>
        </a:p>
      </dgm:t>
    </dgm:pt>
    <dgm:pt modelId="{76591AAC-B046-4504-B20F-29C3E3902E73}" type="sibTrans" cxnId="{0C1B53DA-E788-4EE7-90A5-9C41A4DBAEA8}">
      <dgm:prSet/>
      <dgm:spPr/>
      <dgm:t>
        <a:bodyPr/>
        <a:lstStyle/>
        <a:p>
          <a:endParaRPr kumimoji="1" lang="ja-JP" altLang="en-US" sz="4400"/>
        </a:p>
      </dgm:t>
    </dgm:pt>
    <dgm:pt modelId="{84024A43-9828-4BBC-AA75-1AC2B329C426}">
      <dgm:prSet phldrT="[テキスト]"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altLang="ja-JP" sz="1200" dirty="0">
              <a:solidFill>
                <a:schemeClr val="tx2"/>
              </a:solidFill>
            </a:rPr>
            <a:t>HTML</a:t>
          </a:r>
          <a:r>
            <a:rPr lang="ja-JP" altLang="ja-JP" sz="1200" dirty="0">
              <a:solidFill>
                <a:schemeClr val="tx2"/>
              </a:solidFill>
            </a:rPr>
            <a:t>による</a:t>
          </a:r>
          <a:r>
            <a:rPr lang="en-US" altLang="ja-JP" sz="1200" dirty="0">
              <a:solidFill>
                <a:schemeClr val="tx2"/>
              </a:solidFill>
            </a:rPr>
            <a:t>Web</a:t>
          </a:r>
          <a:r>
            <a:rPr lang="ja-JP" altLang="ja-JP" sz="1200" dirty="0">
              <a:solidFill>
                <a:schemeClr val="tx2"/>
              </a:solidFill>
            </a:rPr>
            <a:t>ページ作成</a:t>
          </a:r>
          <a:endParaRPr kumimoji="1" lang="ja-JP" altLang="en-US" sz="1200" dirty="0"/>
        </a:p>
      </dgm:t>
    </dgm:pt>
    <dgm:pt modelId="{C3356C50-7A09-4D65-B542-CE6FE0875D30}" type="parTrans" cxnId="{389F6335-BF0C-4F87-8637-47DFB12079B3}">
      <dgm:prSet/>
      <dgm:spPr/>
      <dgm:t>
        <a:bodyPr/>
        <a:lstStyle/>
        <a:p>
          <a:endParaRPr kumimoji="1" lang="ja-JP" altLang="en-US" sz="4400"/>
        </a:p>
      </dgm:t>
    </dgm:pt>
    <dgm:pt modelId="{466C1E24-B39B-492E-8C4C-C7599036BCEA}" type="sibTrans" cxnId="{389F6335-BF0C-4F87-8637-47DFB12079B3}">
      <dgm:prSet/>
      <dgm:spPr/>
      <dgm:t>
        <a:bodyPr/>
        <a:lstStyle/>
        <a:p>
          <a:endParaRPr kumimoji="1" lang="ja-JP" altLang="en-US" sz="4400"/>
        </a:p>
      </dgm:t>
    </dgm:pt>
    <dgm:pt modelId="{333B826A-8868-4B47-AFD8-9EDA87632520}">
      <dgm:prSet phldrT="[テキスト]"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ts val="200"/>
            </a:spcAft>
            <a:buFont typeface="Arial" panose="020B0604020202020204" pitchFamily="34" charset="0"/>
            <a:buChar char="•"/>
          </a:pPr>
          <a:r>
            <a:rPr kumimoji="1" lang="ja-JP" altLang="en-US" sz="1400" b="1" dirty="0">
              <a:solidFill>
                <a:schemeClr val="tx2"/>
              </a:solidFill>
            </a:rPr>
            <a:t>③スマートデバイス・アプリケーション開発</a:t>
          </a:r>
          <a:endParaRPr kumimoji="1" lang="ja-JP" altLang="en-US" sz="1200" dirty="0"/>
        </a:p>
      </dgm:t>
    </dgm:pt>
    <dgm:pt modelId="{D8506F47-759A-46DF-BDC4-3DC8A68CDBFA}" type="parTrans" cxnId="{329C8CD9-26E7-411C-895E-0990D3495141}">
      <dgm:prSet/>
      <dgm:spPr/>
      <dgm:t>
        <a:bodyPr/>
        <a:lstStyle/>
        <a:p>
          <a:endParaRPr kumimoji="1" lang="ja-JP" altLang="en-US" sz="4400"/>
        </a:p>
      </dgm:t>
    </dgm:pt>
    <dgm:pt modelId="{8D3CF155-0D29-4355-AF9F-3581577F8240}" type="sibTrans" cxnId="{329C8CD9-26E7-411C-895E-0990D3495141}">
      <dgm:prSet/>
      <dgm:spPr/>
      <dgm:t>
        <a:bodyPr/>
        <a:lstStyle/>
        <a:p>
          <a:endParaRPr kumimoji="1" lang="ja-JP" altLang="en-US" sz="4400"/>
        </a:p>
      </dgm:t>
    </dgm:pt>
    <dgm:pt modelId="{11404B8D-03A1-4849-AD8A-AE7108886334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</a:pPr>
          <a:r>
            <a:rPr lang="en-US" altLang="ja-JP" sz="1200" dirty="0">
              <a:solidFill>
                <a:schemeClr val="tx2"/>
              </a:solidFill>
            </a:rPr>
            <a:t>Web</a:t>
          </a:r>
          <a:r>
            <a:rPr lang="ja-JP" altLang="ja-JP" sz="1200" dirty="0">
              <a:solidFill>
                <a:schemeClr val="tx2"/>
              </a:solidFill>
            </a:rPr>
            <a:t>サーバプログラム（</a:t>
          </a:r>
          <a:r>
            <a:rPr lang="en-US" altLang="ja-JP" sz="1200" dirty="0">
              <a:solidFill>
                <a:schemeClr val="tx2"/>
              </a:solidFill>
            </a:rPr>
            <a:t>Java Servlet</a:t>
          </a:r>
          <a:r>
            <a:rPr lang="ja-JP" altLang="ja-JP" sz="1200" dirty="0">
              <a:solidFill>
                <a:schemeClr val="tx2"/>
              </a:solidFill>
            </a:rPr>
            <a:t>）</a:t>
          </a:r>
          <a:endParaRPr lang="en-US" altLang="ja-JP" sz="1200" dirty="0">
            <a:solidFill>
              <a:schemeClr val="tx2"/>
            </a:solidFill>
          </a:endParaRPr>
        </a:p>
      </dgm:t>
    </dgm:pt>
    <dgm:pt modelId="{1B242278-613E-498C-8ECC-344170028A47}" type="parTrans" cxnId="{EB5C64D2-F350-4019-A34B-F1D53ED7CBD1}">
      <dgm:prSet/>
      <dgm:spPr/>
      <dgm:t>
        <a:bodyPr/>
        <a:lstStyle/>
        <a:p>
          <a:endParaRPr kumimoji="1" lang="ja-JP" altLang="en-US" sz="4400"/>
        </a:p>
      </dgm:t>
    </dgm:pt>
    <dgm:pt modelId="{097D9936-0424-47E2-88BB-B4D4FCA9A40D}" type="sibTrans" cxnId="{EB5C64D2-F350-4019-A34B-F1D53ED7CBD1}">
      <dgm:prSet/>
      <dgm:spPr/>
      <dgm:t>
        <a:bodyPr/>
        <a:lstStyle/>
        <a:p>
          <a:endParaRPr kumimoji="1" lang="ja-JP" altLang="en-US" sz="4400"/>
        </a:p>
      </dgm:t>
    </dgm:pt>
    <dgm:pt modelId="{B5492093-21D3-4123-AA24-41EA2192C574}">
      <dgm:prSet phldrT="[テキスト]"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ts val="200"/>
            </a:spcAft>
          </a:pPr>
          <a:r>
            <a:rPr kumimoji="1" lang="ja-JP" altLang="en-US" sz="1400" b="1" dirty="0">
              <a:solidFill>
                <a:schemeClr val="tx2"/>
              </a:solidFill>
            </a:rPr>
            <a:t>④</a:t>
          </a:r>
          <a:r>
            <a:rPr kumimoji="1" lang="en-US" altLang="ja-JP" sz="1400" b="1" dirty="0">
              <a:solidFill>
                <a:schemeClr val="tx2"/>
              </a:solidFill>
            </a:rPr>
            <a:t>IoT</a:t>
          </a:r>
          <a:r>
            <a:rPr kumimoji="1" lang="ja-JP" altLang="en-US" sz="1400" b="1" dirty="0">
              <a:solidFill>
                <a:schemeClr val="tx2"/>
              </a:solidFill>
            </a:rPr>
            <a:t>デバイス制御プログラム</a:t>
          </a:r>
          <a:endParaRPr kumimoji="1" lang="ja-JP" altLang="en-US" sz="1400" dirty="0"/>
        </a:p>
      </dgm:t>
    </dgm:pt>
    <dgm:pt modelId="{7B7D000B-FA3D-4CAD-9424-38386469B462}" type="parTrans" cxnId="{3B21C4CB-FF07-4092-9296-16575CF2E201}">
      <dgm:prSet/>
      <dgm:spPr/>
      <dgm:t>
        <a:bodyPr/>
        <a:lstStyle/>
        <a:p>
          <a:endParaRPr kumimoji="1" lang="ja-JP" altLang="en-US" sz="4400"/>
        </a:p>
      </dgm:t>
    </dgm:pt>
    <dgm:pt modelId="{37C79AA0-8E2E-4D7C-ADC3-AB19EB0B679D}" type="sibTrans" cxnId="{3B21C4CB-FF07-4092-9296-16575CF2E201}">
      <dgm:prSet/>
      <dgm:spPr/>
      <dgm:t>
        <a:bodyPr/>
        <a:lstStyle/>
        <a:p>
          <a:endParaRPr kumimoji="1" lang="ja-JP" altLang="en-US" sz="4400"/>
        </a:p>
      </dgm:t>
    </dgm:pt>
    <dgm:pt modelId="{B9FECEC5-E710-4192-AAE9-A13EEC2881A4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en-US" sz="1200" dirty="0">
              <a:solidFill>
                <a:schemeClr val="tx2"/>
              </a:solidFill>
            </a:rPr>
            <a:t>センサデータ取得プログラム開発</a:t>
          </a:r>
          <a:endParaRPr lang="en-US" altLang="ja-JP" sz="1200" dirty="0">
            <a:solidFill>
              <a:schemeClr val="tx2"/>
            </a:solidFill>
          </a:endParaRPr>
        </a:p>
      </dgm:t>
    </dgm:pt>
    <dgm:pt modelId="{EED3B01E-DA47-48AA-A99D-769E38575D3A}" type="parTrans" cxnId="{AFE065BB-CD66-4C03-8169-936F9AE5DD24}">
      <dgm:prSet/>
      <dgm:spPr/>
      <dgm:t>
        <a:bodyPr/>
        <a:lstStyle/>
        <a:p>
          <a:endParaRPr kumimoji="1" lang="ja-JP" altLang="en-US" sz="4400"/>
        </a:p>
      </dgm:t>
    </dgm:pt>
    <dgm:pt modelId="{B6ED531A-A6F4-4DA8-94C5-51F6AA518EB0}" type="sibTrans" cxnId="{AFE065BB-CD66-4C03-8169-936F9AE5DD24}">
      <dgm:prSet/>
      <dgm:spPr/>
      <dgm:t>
        <a:bodyPr/>
        <a:lstStyle/>
        <a:p>
          <a:endParaRPr kumimoji="1" lang="ja-JP" altLang="en-US" sz="4400"/>
        </a:p>
      </dgm:t>
    </dgm:pt>
    <dgm:pt modelId="{A9853F83-D3D9-4388-BBCE-F164055174DB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en-US" sz="1200" dirty="0">
              <a:solidFill>
                <a:schemeClr val="tx2"/>
              </a:solidFill>
            </a:rPr>
            <a:t>デバイスデータ取得・表示プログラム開発</a:t>
          </a:r>
        </a:p>
      </dgm:t>
    </dgm:pt>
    <dgm:pt modelId="{5377F161-3B6C-4BBF-975A-4CF2868D4D72}" type="parTrans" cxnId="{EF8306C6-CF8D-41CA-AB72-FA835937E155}">
      <dgm:prSet/>
      <dgm:spPr/>
      <dgm:t>
        <a:bodyPr/>
        <a:lstStyle/>
        <a:p>
          <a:endParaRPr kumimoji="1" lang="ja-JP" altLang="en-US" sz="4400"/>
        </a:p>
      </dgm:t>
    </dgm:pt>
    <dgm:pt modelId="{4337F091-B115-44A8-8BC0-97B2B670E2E2}" type="sibTrans" cxnId="{EF8306C6-CF8D-41CA-AB72-FA835937E155}">
      <dgm:prSet/>
      <dgm:spPr/>
      <dgm:t>
        <a:bodyPr/>
        <a:lstStyle/>
        <a:p>
          <a:endParaRPr kumimoji="1" lang="ja-JP" altLang="en-US" sz="4400"/>
        </a:p>
      </dgm:t>
    </dgm:pt>
    <dgm:pt modelId="{FBEAB858-3AE4-4B51-9A32-FBC81388D195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ts val="200"/>
            </a:spcAft>
          </a:pPr>
          <a:r>
            <a:rPr kumimoji="1" lang="ja-JP" altLang="en-US" sz="1400" b="1" dirty="0">
              <a:solidFill>
                <a:schemeClr val="tx2"/>
              </a:solidFill>
            </a:rPr>
            <a:t>⑤ネットワーク構築</a:t>
          </a:r>
          <a:endParaRPr lang="ja-JP" altLang="en-US" sz="1400" dirty="0">
            <a:solidFill>
              <a:schemeClr val="tx2"/>
            </a:solidFill>
          </a:endParaRPr>
        </a:p>
      </dgm:t>
    </dgm:pt>
    <dgm:pt modelId="{AC91FAE0-2AA6-48AA-999B-F893FD33258B}" type="parTrans" cxnId="{A5F5BAD7-C333-4C78-9204-A05B1345265B}">
      <dgm:prSet/>
      <dgm:spPr/>
      <dgm:t>
        <a:bodyPr/>
        <a:lstStyle/>
        <a:p>
          <a:endParaRPr kumimoji="1" lang="ja-JP" altLang="en-US" sz="4400"/>
        </a:p>
      </dgm:t>
    </dgm:pt>
    <dgm:pt modelId="{1C0FBDA6-06C0-443F-BCFC-5D801B842278}" type="sibTrans" cxnId="{A5F5BAD7-C333-4C78-9204-A05B1345265B}">
      <dgm:prSet/>
      <dgm:spPr/>
      <dgm:t>
        <a:bodyPr/>
        <a:lstStyle/>
        <a:p>
          <a:endParaRPr kumimoji="1" lang="ja-JP" altLang="en-US" sz="4400"/>
        </a:p>
      </dgm:t>
    </dgm:pt>
    <dgm:pt modelId="{5533281B-D148-4EB0-A67C-D07ABCB50EB5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en-US" sz="1200" dirty="0">
              <a:solidFill>
                <a:schemeClr val="tx2"/>
              </a:solidFill>
            </a:rPr>
            <a:t>ネットワーク（</a:t>
          </a:r>
          <a:r>
            <a:rPr lang="en-US" altLang="ja-JP" sz="1200" dirty="0">
              <a:solidFill>
                <a:schemeClr val="tx2"/>
              </a:solidFill>
            </a:rPr>
            <a:t>LAN</a:t>
          </a:r>
          <a:r>
            <a:rPr lang="ja-JP" altLang="en-US" sz="1200" dirty="0">
              <a:solidFill>
                <a:schemeClr val="tx2"/>
              </a:solidFill>
            </a:rPr>
            <a:t>）構築</a:t>
          </a:r>
          <a:endParaRPr lang="en-US" altLang="ja-JP" sz="1200" dirty="0">
            <a:solidFill>
              <a:schemeClr val="tx2"/>
            </a:solidFill>
          </a:endParaRPr>
        </a:p>
      </dgm:t>
    </dgm:pt>
    <dgm:pt modelId="{20C645A4-DF8F-452B-B48B-6E5E8A6A8B17}" type="parTrans" cxnId="{9F8D622E-B128-4951-B0BD-7AEB1C99B7B2}">
      <dgm:prSet/>
      <dgm:spPr/>
      <dgm:t>
        <a:bodyPr/>
        <a:lstStyle/>
        <a:p>
          <a:endParaRPr kumimoji="1" lang="ja-JP" altLang="en-US" sz="4400"/>
        </a:p>
      </dgm:t>
    </dgm:pt>
    <dgm:pt modelId="{CD3E3404-5CE8-4642-B551-82F849DABDB3}" type="sibTrans" cxnId="{9F8D622E-B128-4951-B0BD-7AEB1C99B7B2}">
      <dgm:prSet/>
      <dgm:spPr/>
      <dgm:t>
        <a:bodyPr/>
        <a:lstStyle/>
        <a:p>
          <a:endParaRPr kumimoji="1" lang="ja-JP" altLang="en-US" sz="4400"/>
        </a:p>
      </dgm:t>
    </dgm:pt>
    <dgm:pt modelId="{0B6B8DD8-9E7F-45B8-A26F-84E0E786F947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en-US" sz="1200">
              <a:solidFill>
                <a:schemeClr val="tx2"/>
              </a:solidFill>
            </a:rPr>
            <a:t>ネットワーク機器（</a:t>
          </a:r>
          <a:r>
            <a:rPr lang="en-US" altLang="ja-JP" sz="1200">
              <a:solidFill>
                <a:schemeClr val="tx2"/>
              </a:solidFill>
            </a:rPr>
            <a:t>L3</a:t>
          </a:r>
          <a:r>
            <a:rPr lang="ja-JP" altLang="en-US" sz="1200">
              <a:solidFill>
                <a:schemeClr val="tx2"/>
              </a:solidFill>
            </a:rPr>
            <a:t>スイッチ、ルータ）設定</a:t>
          </a:r>
          <a:endParaRPr lang="en-US" altLang="ja-JP" sz="1200" dirty="0">
            <a:solidFill>
              <a:schemeClr val="tx2"/>
            </a:solidFill>
          </a:endParaRPr>
        </a:p>
      </dgm:t>
    </dgm:pt>
    <dgm:pt modelId="{B297C39B-850A-4CAE-9BD2-A2FDDA8F2199}" type="parTrans" cxnId="{5054BF86-1F17-422E-BC35-502AE900864B}">
      <dgm:prSet/>
      <dgm:spPr/>
      <dgm:t>
        <a:bodyPr/>
        <a:lstStyle/>
        <a:p>
          <a:endParaRPr kumimoji="1" lang="ja-JP" altLang="en-US" sz="4400"/>
        </a:p>
      </dgm:t>
    </dgm:pt>
    <dgm:pt modelId="{743428E5-58B3-4C92-A0D8-0CDEE38F2BFD}" type="sibTrans" cxnId="{5054BF86-1F17-422E-BC35-502AE900864B}">
      <dgm:prSet/>
      <dgm:spPr/>
      <dgm:t>
        <a:bodyPr/>
        <a:lstStyle/>
        <a:p>
          <a:endParaRPr kumimoji="1" lang="ja-JP" altLang="en-US" sz="4400"/>
        </a:p>
      </dgm:t>
    </dgm:pt>
    <dgm:pt modelId="{4F6F2095-3B6E-43C0-B9E1-45D84C974732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en-US" sz="1200" dirty="0">
              <a:solidFill>
                <a:schemeClr val="tx2"/>
              </a:solidFill>
            </a:rPr>
            <a:t>関連する資格：</a:t>
          </a:r>
          <a:r>
            <a:rPr lang="en-US" altLang="ja-JP" sz="1200" dirty="0">
              <a:solidFill>
                <a:schemeClr val="tx2"/>
              </a:solidFill>
            </a:rPr>
            <a:t>CCNA</a:t>
          </a:r>
          <a:r>
            <a:rPr lang="ja-JP" altLang="en-US" sz="1200" dirty="0" err="1">
              <a:solidFill>
                <a:schemeClr val="tx2"/>
              </a:solidFill>
            </a:rPr>
            <a:t>、</a:t>
          </a:r>
          <a:r>
            <a:rPr lang="en-US" altLang="ja-JP" sz="1200" dirty="0">
              <a:solidFill>
                <a:schemeClr val="tx2"/>
              </a:solidFill>
            </a:rPr>
            <a:t>CCNP</a:t>
          </a:r>
          <a:endParaRPr lang="ja-JP" altLang="en-US" sz="1200" dirty="0">
            <a:solidFill>
              <a:schemeClr val="tx2"/>
            </a:solidFill>
          </a:endParaRPr>
        </a:p>
      </dgm:t>
    </dgm:pt>
    <dgm:pt modelId="{EBD28358-52F6-46DD-A13B-16220C3CF16E}" type="parTrans" cxnId="{A718D8C1-0E1A-46FD-8451-C442E253F1A1}">
      <dgm:prSet/>
      <dgm:spPr/>
      <dgm:t>
        <a:bodyPr/>
        <a:lstStyle/>
        <a:p>
          <a:endParaRPr kumimoji="1" lang="ja-JP" altLang="en-US" sz="4400"/>
        </a:p>
      </dgm:t>
    </dgm:pt>
    <dgm:pt modelId="{C757D835-3996-4095-83A5-C8300741205A}" type="sibTrans" cxnId="{A718D8C1-0E1A-46FD-8451-C442E253F1A1}">
      <dgm:prSet/>
      <dgm:spPr/>
      <dgm:t>
        <a:bodyPr/>
        <a:lstStyle/>
        <a:p>
          <a:endParaRPr kumimoji="1" lang="ja-JP" altLang="en-US" sz="4400"/>
        </a:p>
      </dgm:t>
    </dgm:pt>
    <dgm:pt modelId="{C6B1AF37-BE6A-4FA8-8DDA-D342D4741A2F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ts val="200"/>
            </a:spcAft>
          </a:pPr>
          <a:r>
            <a:rPr kumimoji="1" lang="ja-JP" altLang="en-US" sz="1600" b="1" dirty="0">
              <a:solidFill>
                <a:schemeClr val="tx2"/>
              </a:solidFill>
            </a:rPr>
            <a:t>⑥サーバ構築</a:t>
          </a:r>
          <a:endParaRPr lang="ja-JP" altLang="en-US" sz="1600" dirty="0">
            <a:solidFill>
              <a:schemeClr val="tx2"/>
            </a:solidFill>
          </a:endParaRPr>
        </a:p>
      </dgm:t>
    </dgm:pt>
    <dgm:pt modelId="{7FC43F89-6153-4579-8D89-10ED56E1708C}" type="parTrans" cxnId="{8F9F86DF-8535-4DEB-AAEB-80AF223ABFDF}">
      <dgm:prSet/>
      <dgm:spPr/>
      <dgm:t>
        <a:bodyPr/>
        <a:lstStyle/>
        <a:p>
          <a:endParaRPr kumimoji="1" lang="ja-JP" altLang="en-US" sz="4400"/>
        </a:p>
      </dgm:t>
    </dgm:pt>
    <dgm:pt modelId="{F83AEFF8-CF5B-4514-84B6-5C3FCFBA4004}" type="sibTrans" cxnId="{8F9F86DF-8535-4DEB-AAEB-80AF223ABFDF}">
      <dgm:prSet/>
      <dgm:spPr/>
      <dgm:t>
        <a:bodyPr/>
        <a:lstStyle/>
        <a:p>
          <a:endParaRPr kumimoji="1" lang="ja-JP" altLang="en-US" sz="4400"/>
        </a:p>
      </dgm:t>
    </dgm:pt>
    <dgm:pt modelId="{927F532D-6B17-41F2-8E26-77A7BBFB14C8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altLang="ja-JP" sz="1200" dirty="0" err="1">
              <a:solidFill>
                <a:schemeClr val="tx2"/>
              </a:solidFill>
            </a:rPr>
            <a:t>WindowsServer</a:t>
          </a:r>
          <a:r>
            <a:rPr lang="ja-JP" altLang="en-US" sz="1200" dirty="0">
              <a:solidFill>
                <a:schemeClr val="tx2"/>
              </a:solidFill>
            </a:rPr>
            <a:t>による社内ネットワーク構築</a:t>
          </a:r>
          <a:endParaRPr lang="en-US" altLang="ja-JP" sz="1200" dirty="0">
            <a:solidFill>
              <a:schemeClr val="tx2"/>
            </a:solidFill>
          </a:endParaRPr>
        </a:p>
      </dgm:t>
    </dgm:pt>
    <dgm:pt modelId="{7C6A3834-2823-4E84-8ECE-1DDB8D21AF37}" type="parTrans" cxnId="{96A8C5AF-43E2-4770-BD59-ED21212CA900}">
      <dgm:prSet/>
      <dgm:spPr/>
      <dgm:t>
        <a:bodyPr/>
        <a:lstStyle/>
        <a:p>
          <a:endParaRPr kumimoji="1" lang="ja-JP" altLang="en-US" sz="4400"/>
        </a:p>
      </dgm:t>
    </dgm:pt>
    <dgm:pt modelId="{246C2FCC-96CD-4831-9AFE-71E925503ACF}" type="sibTrans" cxnId="{96A8C5AF-43E2-4770-BD59-ED21212CA900}">
      <dgm:prSet/>
      <dgm:spPr/>
      <dgm:t>
        <a:bodyPr/>
        <a:lstStyle/>
        <a:p>
          <a:endParaRPr kumimoji="1" lang="ja-JP" altLang="en-US" sz="4400"/>
        </a:p>
      </dgm:t>
    </dgm:pt>
    <dgm:pt modelId="{A0C51E88-5DB6-49F8-8B88-ACC6232FCF7F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altLang="ja-JP" sz="1200" dirty="0">
              <a:solidFill>
                <a:schemeClr val="tx2"/>
              </a:solidFill>
            </a:rPr>
            <a:t>Linux</a:t>
          </a:r>
          <a:r>
            <a:rPr lang="ja-JP" altLang="en-US" sz="1200" dirty="0">
              <a:solidFill>
                <a:schemeClr val="tx2"/>
              </a:solidFill>
            </a:rPr>
            <a:t>によるインターネットサーバ構築（</a:t>
          </a:r>
          <a:r>
            <a:rPr lang="en-US" altLang="ja-JP" sz="1200" dirty="0">
              <a:solidFill>
                <a:schemeClr val="tx2"/>
              </a:solidFill>
            </a:rPr>
            <a:t>Web</a:t>
          </a:r>
          <a:r>
            <a:rPr lang="ja-JP" altLang="en-US" sz="1200" dirty="0" err="1">
              <a:solidFill>
                <a:schemeClr val="tx2"/>
              </a:solidFill>
            </a:rPr>
            <a:t>、</a:t>
          </a:r>
          <a:r>
            <a:rPr lang="ja-JP" altLang="en-US" sz="1200" dirty="0">
              <a:solidFill>
                <a:schemeClr val="tx2"/>
              </a:solidFill>
            </a:rPr>
            <a:t>メール等）</a:t>
          </a:r>
          <a:endParaRPr lang="en-US" altLang="ja-JP" sz="1200" dirty="0">
            <a:solidFill>
              <a:schemeClr val="tx2"/>
            </a:solidFill>
          </a:endParaRPr>
        </a:p>
      </dgm:t>
    </dgm:pt>
    <dgm:pt modelId="{05210389-EDC1-4D90-8F01-5E5C64908667}" type="parTrans" cxnId="{934921B4-6B57-4097-A4D1-F2C6A7886B73}">
      <dgm:prSet/>
      <dgm:spPr/>
      <dgm:t>
        <a:bodyPr/>
        <a:lstStyle/>
        <a:p>
          <a:endParaRPr kumimoji="1" lang="ja-JP" altLang="en-US" sz="4400"/>
        </a:p>
      </dgm:t>
    </dgm:pt>
    <dgm:pt modelId="{00D88710-A2AA-4946-AB43-0311AAA3E91A}" type="sibTrans" cxnId="{934921B4-6B57-4097-A4D1-F2C6A7886B73}">
      <dgm:prSet/>
      <dgm:spPr/>
      <dgm:t>
        <a:bodyPr/>
        <a:lstStyle/>
        <a:p>
          <a:endParaRPr kumimoji="1" lang="ja-JP" altLang="en-US" sz="4400"/>
        </a:p>
      </dgm:t>
    </dgm:pt>
    <dgm:pt modelId="{A1B7A478-B163-4F5B-B8E6-0A4B7B6019E7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en-US" sz="1200" dirty="0">
              <a:solidFill>
                <a:schemeClr val="tx2"/>
              </a:solidFill>
            </a:rPr>
            <a:t>データベース構築</a:t>
          </a:r>
          <a:endParaRPr lang="en-US" altLang="ja-JP" sz="1200" dirty="0">
            <a:solidFill>
              <a:schemeClr val="tx2"/>
            </a:solidFill>
          </a:endParaRPr>
        </a:p>
      </dgm:t>
    </dgm:pt>
    <dgm:pt modelId="{C8187BD4-64C5-448F-897E-B286EB68FDF0}" type="parTrans" cxnId="{35089094-6CA9-40AD-8C1D-186E00A61177}">
      <dgm:prSet/>
      <dgm:spPr/>
      <dgm:t>
        <a:bodyPr/>
        <a:lstStyle/>
        <a:p>
          <a:endParaRPr kumimoji="1" lang="ja-JP" altLang="en-US" sz="4400"/>
        </a:p>
      </dgm:t>
    </dgm:pt>
    <dgm:pt modelId="{451F587B-7F63-4DD0-AB67-0567B3BBEE25}" type="sibTrans" cxnId="{35089094-6CA9-40AD-8C1D-186E00A61177}">
      <dgm:prSet/>
      <dgm:spPr/>
      <dgm:t>
        <a:bodyPr/>
        <a:lstStyle/>
        <a:p>
          <a:endParaRPr kumimoji="1" lang="ja-JP" altLang="en-US" sz="4400"/>
        </a:p>
      </dgm:t>
    </dgm:pt>
    <dgm:pt modelId="{22322ADF-BFEF-4ACA-8E89-44C909DF32AC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en-US" sz="1200" dirty="0">
              <a:solidFill>
                <a:schemeClr val="tx2"/>
              </a:solidFill>
            </a:rPr>
            <a:t>関連する資格：</a:t>
          </a:r>
          <a:r>
            <a:rPr lang="en-US" altLang="ja-JP" sz="1200" dirty="0">
              <a:solidFill>
                <a:schemeClr val="tx2"/>
              </a:solidFill>
            </a:rPr>
            <a:t>MCSA</a:t>
          </a:r>
          <a:r>
            <a:rPr lang="ja-JP" altLang="en-US" sz="1200" dirty="0" err="1">
              <a:solidFill>
                <a:schemeClr val="tx2"/>
              </a:solidFill>
            </a:rPr>
            <a:t>、</a:t>
          </a:r>
          <a:r>
            <a:rPr lang="en-US" altLang="ja-JP" sz="1200" dirty="0" err="1">
              <a:solidFill>
                <a:schemeClr val="tx2"/>
              </a:solidFill>
            </a:rPr>
            <a:t>LinuC</a:t>
          </a:r>
          <a:endParaRPr lang="ja-JP" altLang="en-US" sz="1200" dirty="0"/>
        </a:p>
      </dgm:t>
    </dgm:pt>
    <dgm:pt modelId="{FDC6F747-0A61-4FB7-AD80-626D89546973}" type="parTrans" cxnId="{B575A539-711B-488D-BDB1-9B9B9F09DFB7}">
      <dgm:prSet/>
      <dgm:spPr/>
      <dgm:t>
        <a:bodyPr/>
        <a:lstStyle/>
        <a:p>
          <a:endParaRPr kumimoji="1" lang="ja-JP" altLang="en-US" sz="4400"/>
        </a:p>
      </dgm:t>
    </dgm:pt>
    <dgm:pt modelId="{3832E961-EE95-4009-ABB9-A7F4521C1901}" type="sibTrans" cxnId="{B575A539-711B-488D-BDB1-9B9B9F09DFB7}">
      <dgm:prSet/>
      <dgm:spPr/>
      <dgm:t>
        <a:bodyPr/>
        <a:lstStyle/>
        <a:p>
          <a:endParaRPr kumimoji="1" lang="ja-JP" altLang="en-US" sz="4400"/>
        </a:p>
      </dgm:t>
    </dgm:pt>
    <dgm:pt modelId="{10282E6E-D68D-4E4C-A44F-EF05B9239F36}">
      <dgm:prSet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ts val="200"/>
            </a:spcAft>
          </a:pPr>
          <a:r>
            <a:rPr kumimoji="1" lang="ja-JP" altLang="en-US" sz="1400" b="1" dirty="0">
              <a:solidFill>
                <a:schemeClr val="tx2"/>
              </a:solidFill>
            </a:rPr>
            <a:t>⑦総合課題演習</a:t>
          </a:r>
          <a:endParaRPr lang="ja-JP" altLang="en-US" sz="1400" dirty="0"/>
        </a:p>
      </dgm:t>
    </dgm:pt>
    <dgm:pt modelId="{5BFD598A-9261-4745-8DDC-7176FA31492F}" type="parTrans" cxnId="{F6FFF725-26F3-441F-B8C3-A81D2BC8A15A}">
      <dgm:prSet/>
      <dgm:spPr/>
      <dgm:t>
        <a:bodyPr/>
        <a:lstStyle/>
        <a:p>
          <a:endParaRPr kumimoji="1" lang="ja-JP" altLang="en-US" sz="4400"/>
        </a:p>
      </dgm:t>
    </dgm:pt>
    <dgm:pt modelId="{6D66BBFE-14B6-476D-8F81-BCDD14C02512}" type="sibTrans" cxnId="{F6FFF725-26F3-441F-B8C3-A81D2BC8A15A}">
      <dgm:prSet/>
      <dgm:spPr/>
      <dgm:t>
        <a:bodyPr/>
        <a:lstStyle/>
        <a:p>
          <a:endParaRPr kumimoji="1" lang="ja-JP" altLang="en-US" sz="4400"/>
        </a:p>
      </dgm:t>
    </dgm:pt>
    <dgm:pt modelId="{75332BD3-142E-4467-9893-CB9EAB5186EE}">
      <dgm:prSet custT="1"/>
      <dgm:spPr/>
      <dgm:t>
        <a:bodyPr tIns="180000" bIns="180000" anchor="ctr"/>
        <a:lstStyle/>
        <a:p>
          <a:pPr>
            <a:lnSpc>
              <a:spcPct val="9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ja-JP" altLang="en-US" sz="1200" dirty="0">
              <a:solidFill>
                <a:schemeClr val="tx2"/>
              </a:solidFill>
            </a:rPr>
            <a:t>これまでに習得した技術を用いて、チームでシステムの仕様から設計・開発・テスト・発表までを行います</a:t>
          </a:r>
        </a:p>
      </dgm:t>
    </dgm:pt>
    <dgm:pt modelId="{CD3B816F-1C70-4364-B757-193EDC8C196B}" type="parTrans" cxnId="{739790DC-6695-418D-BE3E-D162093D8421}">
      <dgm:prSet/>
      <dgm:spPr/>
      <dgm:t>
        <a:bodyPr/>
        <a:lstStyle/>
        <a:p>
          <a:endParaRPr kumimoji="1" lang="ja-JP" altLang="en-US" sz="4400"/>
        </a:p>
      </dgm:t>
    </dgm:pt>
    <dgm:pt modelId="{7AFEB3A2-9DEA-4D15-B5A5-63EFE592EDDB}" type="sibTrans" cxnId="{739790DC-6695-418D-BE3E-D162093D8421}">
      <dgm:prSet/>
      <dgm:spPr/>
      <dgm:t>
        <a:bodyPr/>
        <a:lstStyle/>
        <a:p>
          <a:endParaRPr kumimoji="1" lang="ja-JP" altLang="en-US" sz="4400"/>
        </a:p>
      </dgm:t>
    </dgm:pt>
    <dgm:pt modelId="{CE8569AF-A2F9-4B3A-AAFC-0FDC5754D608}">
      <dgm:prSet phldrT="[テキスト]"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ja-JP" sz="1200" dirty="0">
              <a:solidFill>
                <a:schemeClr val="tx2"/>
              </a:solidFill>
            </a:rPr>
            <a:t>スマートデバイス・アプリケーション開発</a:t>
          </a:r>
          <a:endParaRPr kumimoji="1" lang="ja-JP" altLang="en-US" sz="1200" dirty="0"/>
        </a:p>
      </dgm:t>
    </dgm:pt>
    <dgm:pt modelId="{A1161D3B-A161-40C4-9218-3E38E0FDE6EE}" type="parTrans" cxnId="{739D07E8-33E1-4B9C-9C2B-C2D1BF2FC5D4}">
      <dgm:prSet/>
      <dgm:spPr/>
      <dgm:t>
        <a:bodyPr/>
        <a:lstStyle/>
        <a:p>
          <a:endParaRPr kumimoji="1" lang="ja-JP" altLang="en-US"/>
        </a:p>
      </dgm:t>
    </dgm:pt>
    <dgm:pt modelId="{00D6B779-ABC2-40A8-AEC1-42B4ACE09245}" type="sibTrans" cxnId="{739D07E8-33E1-4B9C-9C2B-C2D1BF2FC5D4}">
      <dgm:prSet/>
      <dgm:spPr/>
      <dgm:t>
        <a:bodyPr/>
        <a:lstStyle/>
        <a:p>
          <a:endParaRPr kumimoji="1" lang="ja-JP" altLang="en-US"/>
        </a:p>
      </dgm:t>
    </dgm:pt>
    <dgm:pt modelId="{5CF38E28-EC8D-4C22-9710-C7D3A9056DC8}">
      <dgm:prSet phldrT="[テキスト]"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ja-JP" sz="1200" dirty="0">
              <a:solidFill>
                <a:schemeClr val="tx2"/>
              </a:solidFill>
            </a:rPr>
            <a:t>ネットワークを用いた監視・制御アプリケーション開発</a:t>
          </a:r>
          <a:endParaRPr kumimoji="1" lang="ja-JP" altLang="en-US" sz="1200" dirty="0"/>
        </a:p>
      </dgm:t>
    </dgm:pt>
    <dgm:pt modelId="{70E20B7F-1179-4591-BB2D-966F85D98158}" type="parTrans" cxnId="{4AB08BF6-3D43-4C96-925D-CA93C9B8BDB9}">
      <dgm:prSet/>
      <dgm:spPr/>
      <dgm:t>
        <a:bodyPr/>
        <a:lstStyle/>
        <a:p>
          <a:endParaRPr kumimoji="1" lang="ja-JP" altLang="en-US"/>
        </a:p>
      </dgm:t>
    </dgm:pt>
    <dgm:pt modelId="{051DBDC2-8D35-4AB6-B6F6-EF1876280D3C}" type="sibTrans" cxnId="{4AB08BF6-3D43-4C96-925D-CA93C9B8BDB9}">
      <dgm:prSet/>
      <dgm:spPr/>
      <dgm:t>
        <a:bodyPr/>
        <a:lstStyle/>
        <a:p>
          <a:endParaRPr kumimoji="1" lang="ja-JP" altLang="en-US"/>
        </a:p>
      </dgm:t>
    </dgm:pt>
    <dgm:pt modelId="{D96D4DEE-2A3F-414E-B3EF-D36F488A7222}">
      <dgm:prSet phldrT="[テキスト]" custT="1"/>
      <dgm:spPr/>
      <dgm:t>
        <a:bodyPr tIns="180000" bIns="180000" anchor="ctr"/>
        <a:lstStyle/>
        <a:p>
          <a:pPr>
            <a:lnSpc>
              <a:spcPct val="50000"/>
            </a:lnSpc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ja-JP" altLang="ja-JP" sz="1200" dirty="0">
              <a:solidFill>
                <a:schemeClr val="tx2"/>
              </a:solidFill>
            </a:rPr>
            <a:t>関連する資格：</a:t>
          </a:r>
          <a:r>
            <a:rPr lang="en-US" altLang="ja-JP" sz="1200" dirty="0">
              <a:solidFill>
                <a:schemeClr val="tx2"/>
              </a:solidFill>
            </a:rPr>
            <a:t>ACE</a:t>
          </a:r>
          <a:endParaRPr kumimoji="1" lang="ja-JP" altLang="en-US" sz="1200" dirty="0"/>
        </a:p>
      </dgm:t>
    </dgm:pt>
    <dgm:pt modelId="{23E4FB9F-7053-4781-AE94-E2C92CCB0CF1}" type="parTrans" cxnId="{51E2A931-680A-4E49-8174-CA80A72FC6E7}">
      <dgm:prSet/>
      <dgm:spPr/>
      <dgm:t>
        <a:bodyPr/>
        <a:lstStyle/>
        <a:p>
          <a:endParaRPr kumimoji="1" lang="ja-JP" altLang="en-US"/>
        </a:p>
      </dgm:t>
    </dgm:pt>
    <dgm:pt modelId="{AC7F2A02-8301-4EFF-B246-943036BC175D}" type="sibTrans" cxnId="{51E2A931-680A-4E49-8174-CA80A72FC6E7}">
      <dgm:prSet/>
      <dgm:spPr/>
      <dgm:t>
        <a:bodyPr/>
        <a:lstStyle/>
        <a:p>
          <a:endParaRPr kumimoji="1" lang="ja-JP" altLang="en-US"/>
        </a:p>
      </dgm:t>
    </dgm:pt>
    <dgm:pt modelId="{3163C536-9B91-47E7-92F1-A1917D5FB350}" type="pres">
      <dgm:prSet presAssocID="{A3E3D789-2393-4254-9CD7-14A9B43AB3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7D08C7E-0D84-4FB7-B1C0-A7A14F3A19A0}" type="pres">
      <dgm:prSet presAssocID="{5BFB6F7E-A248-4F53-85C8-E605D347EFCA}" presName="comp" presStyleCnt="0"/>
      <dgm:spPr/>
    </dgm:pt>
    <dgm:pt modelId="{D838EF7F-FEC0-4E0F-B735-7EF25566B6E8}" type="pres">
      <dgm:prSet presAssocID="{5BFB6F7E-A248-4F53-85C8-E605D347EFCA}" presName="box" presStyleLbl="node1" presStyleIdx="0" presStyleCnt="7" custScaleY="77048"/>
      <dgm:spPr/>
      <dgm:t>
        <a:bodyPr/>
        <a:lstStyle/>
        <a:p>
          <a:endParaRPr kumimoji="1" lang="ja-JP" altLang="en-US"/>
        </a:p>
      </dgm:t>
    </dgm:pt>
    <dgm:pt modelId="{D82ECA24-1C6D-4A29-972E-0AD45D8A6AB6}" type="pres">
      <dgm:prSet presAssocID="{5BFB6F7E-A248-4F53-85C8-E605D347EFCA}" presName="img" presStyleLbl="fgImgPlace1" presStyleIdx="0" presStyleCnt="7" custLinFactNeighborX="-11700"/>
      <dgm:spPr>
        <a:blipFill rotWithShape="1">
          <a:blip xmlns:r="http://schemas.openxmlformats.org/officeDocument/2006/relationships" r:embed="rId1" cstate="print"/>
          <a:srcRect/>
          <a:stretch>
            <a:fillRect l="-15000" r="-15000"/>
          </a:stretch>
        </a:blipFill>
      </dgm:spPr>
    </dgm:pt>
    <dgm:pt modelId="{10D6F9FA-A55A-4AB2-BD38-1B37E832DA91}" type="pres">
      <dgm:prSet presAssocID="{5BFB6F7E-A248-4F53-85C8-E605D347EFCA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F803F19-471D-4C36-A5E8-BA7D206ADF52}" type="pres">
      <dgm:prSet presAssocID="{11DFFDB2-342E-4BB3-815F-ECFD9571B665}" presName="spacer" presStyleCnt="0"/>
      <dgm:spPr/>
    </dgm:pt>
    <dgm:pt modelId="{C94DB6D7-6DED-44B9-8DF5-2B1FD7626DF9}" type="pres">
      <dgm:prSet presAssocID="{428A194F-4399-4404-B523-0A38E8897DAD}" presName="comp" presStyleCnt="0"/>
      <dgm:spPr/>
    </dgm:pt>
    <dgm:pt modelId="{9F58859D-6CEC-45CB-976A-0C95ED99FA53}" type="pres">
      <dgm:prSet presAssocID="{428A194F-4399-4404-B523-0A38E8897DAD}" presName="box" presStyleLbl="node1" presStyleIdx="1" presStyleCnt="7" custScaleY="77048" custLinFactNeighborY="-5742"/>
      <dgm:spPr/>
      <dgm:t>
        <a:bodyPr/>
        <a:lstStyle/>
        <a:p>
          <a:endParaRPr kumimoji="1" lang="ja-JP" altLang="en-US"/>
        </a:p>
      </dgm:t>
    </dgm:pt>
    <dgm:pt modelId="{8C72EA85-A3E5-4D48-B333-F6F6841494EA}" type="pres">
      <dgm:prSet presAssocID="{428A194F-4399-4404-B523-0A38E8897DAD}" presName="img" presStyleLbl="fgImgPlace1" presStyleIdx="1" presStyleCnt="7" custLinFactNeighborX="-11700" custLinFactNeighborY="-7176"/>
      <dgm:spPr>
        <a:blipFill rotWithShape="1">
          <a:blip xmlns:r="http://schemas.openxmlformats.org/officeDocument/2006/relationships" r:embed="rId2"/>
          <a:srcRect/>
          <a:stretch>
            <a:fillRect t="-15000" b="-15000"/>
          </a:stretch>
        </a:blipFill>
      </dgm:spPr>
    </dgm:pt>
    <dgm:pt modelId="{0A0A11F2-C6CA-4642-9C12-B1FAE0698866}" type="pres">
      <dgm:prSet presAssocID="{428A194F-4399-4404-B523-0A38E8897DAD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AF27AEE-9CB8-46FE-AE08-69C1FDF702A6}" type="pres">
      <dgm:prSet presAssocID="{76591AAC-B046-4504-B20F-29C3E3902E73}" presName="spacer" presStyleCnt="0"/>
      <dgm:spPr/>
    </dgm:pt>
    <dgm:pt modelId="{B9D0E809-F4BB-4CB2-B598-9452E7210756}" type="pres">
      <dgm:prSet presAssocID="{333B826A-8868-4B47-AFD8-9EDA87632520}" presName="comp" presStyleCnt="0"/>
      <dgm:spPr/>
    </dgm:pt>
    <dgm:pt modelId="{3C408EA1-BDAB-45D2-9FA4-154F40A29A59}" type="pres">
      <dgm:prSet presAssocID="{333B826A-8868-4B47-AFD8-9EDA87632520}" presName="box" presStyleLbl="node1" presStyleIdx="2" presStyleCnt="7" custScaleY="77048" custLinFactNeighborY="-11484"/>
      <dgm:spPr/>
      <dgm:t>
        <a:bodyPr/>
        <a:lstStyle/>
        <a:p>
          <a:endParaRPr kumimoji="1" lang="ja-JP" altLang="en-US"/>
        </a:p>
      </dgm:t>
    </dgm:pt>
    <dgm:pt modelId="{72BA5BD3-204C-4297-B998-E5B4524E45D3}" type="pres">
      <dgm:prSet presAssocID="{333B826A-8868-4B47-AFD8-9EDA87632520}" presName="img" presStyleLbl="fgImgPlace1" presStyleIdx="2" presStyleCnt="7" custLinFactNeighborX="-11700" custLinFactNeighborY="-14352"/>
      <dgm:spPr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48EB8B92-25C4-4FC4-9496-EEF8293D7FE6}" type="pres">
      <dgm:prSet presAssocID="{333B826A-8868-4B47-AFD8-9EDA8763252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AD7458-00AC-40CF-B46E-4AF0C68595FB}" type="pres">
      <dgm:prSet presAssocID="{8D3CF155-0D29-4355-AF9F-3581577F8240}" presName="spacer" presStyleCnt="0"/>
      <dgm:spPr/>
    </dgm:pt>
    <dgm:pt modelId="{90E1A718-1B8A-4DCF-906C-F13C67E88A57}" type="pres">
      <dgm:prSet presAssocID="{B5492093-21D3-4123-AA24-41EA2192C574}" presName="comp" presStyleCnt="0"/>
      <dgm:spPr/>
    </dgm:pt>
    <dgm:pt modelId="{53A767D7-3EF0-4064-8533-80A86D5B6B37}" type="pres">
      <dgm:prSet presAssocID="{B5492093-21D3-4123-AA24-41EA2192C574}" presName="box" presStyleLbl="node1" presStyleIdx="3" presStyleCnt="7" custScaleY="77048" custLinFactNeighborY="-17226"/>
      <dgm:spPr/>
      <dgm:t>
        <a:bodyPr/>
        <a:lstStyle/>
        <a:p>
          <a:endParaRPr kumimoji="1" lang="ja-JP" altLang="en-US"/>
        </a:p>
      </dgm:t>
    </dgm:pt>
    <dgm:pt modelId="{E6BDED9F-DAA0-42E2-B35F-A879655D526F}" type="pres">
      <dgm:prSet presAssocID="{B5492093-21D3-4123-AA24-41EA2192C574}" presName="img" presStyleLbl="fgImgPlace1" presStyleIdx="3" presStyleCnt="7" custLinFactNeighborX="-11700" custLinFactNeighborY="-21528"/>
      <dgm:spPr>
        <a:blipFill rotWithShape="1">
          <a:blip xmlns:r="http://schemas.openxmlformats.org/officeDocument/2006/relationships" r:embed="rId4"/>
          <a:srcRect/>
          <a:stretch>
            <a:fillRect t="-12000" b="-12000"/>
          </a:stretch>
        </a:blipFill>
      </dgm:spPr>
    </dgm:pt>
    <dgm:pt modelId="{0F0BF7A6-D764-4B75-A8C5-41C79D23A7C2}" type="pres">
      <dgm:prSet presAssocID="{B5492093-21D3-4123-AA24-41EA2192C574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534A03-F2F9-40F9-9BB1-A1D137118C39}" type="pres">
      <dgm:prSet presAssocID="{37C79AA0-8E2E-4D7C-ADC3-AB19EB0B679D}" presName="spacer" presStyleCnt="0"/>
      <dgm:spPr/>
    </dgm:pt>
    <dgm:pt modelId="{0E833E1F-0F97-4163-9951-4EC9D73ACE26}" type="pres">
      <dgm:prSet presAssocID="{FBEAB858-3AE4-4B51-9A32-FBC81388D195}" presName="comp" presStyleCnt="0"/>
      <dgm:spPr/>
    </dgm:pt>
    <dgm:pt modelId="{AE32447D-773A-4281-9D37-1A97F4FA3825}" type="pres">
      <dgm:prSet presAssocID="{FBEAB858-3AE4-4B51-9A32-FBC81388D195}" presName="box" presStyleLbl="node1" presStyleIdx="4" presStyleCnt="7" custScaleY="77048" custLinFactNeighborY="-17226"/>
      <dgm:spPr/>
      <dgm:t>
        <a:bodyPr/>
        <a:lstStyle/>
        <a:p>
          <a:endParaRPr kumimoji="1" lang="ja-JP" altLang="en-US"/>
        </a:p>
      </dgm:t>
    </dgm:pt>
    <dgm:pt modelId="{85CA2020-FB9D-46A4-88E2-A6B58D93FB93}" type="pres">
      <dgm:prSet presAssocID="{FBEAB858-3AE4-4B51-9A32-FBC81388D195}" presName="img" presStyleLbl="fgImgPlace1" presStyleIdx="4" presStyleCnt="7" custLinFactNeighborX="-11700" custLinFactNeighborY="-21529"/>
      <dgm:spPr>
        <a:blipFill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D12D312-401D-46F5-950B-8817A8513CBF}" type="pres">
      <dgm:prSet presAssocID="{FBEAB858-3AE4-4B51-9A32-FBC81388D19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69A814-90DD-4C33-9F26-34DC87834CD8}" type="pres">
      <dgm:prSet presAssocID="{1C0FBDA6-06C0-443F-BCFC-5D801B842278}" presName="spacer" presStyleCnt="0"/>
      <dgm:spPr/>
    </dgm:pt>
    <dgm:pt modelId="{8ABBF4E0-34C3-4D75-B612-842377CC44B6}" type="pres">
      <dgm:prSet presAssocID="{C6B1AF37-BE6A-4FA8-8DDA-D342D4741A2F}" presName="comp" presStyleCnt="0"/>
      <dgm:spPr/>
    </dgm:pt>
    <dgm:pt modelId="{466814AD-E66B-4076-823B-FB9D0E9E3853}" type="pres">
      <dgm:prSet presAssocID="{C6B1AF37-BE6A-4FA8-8DDA-D342D4741A2F}" presName="box" presStyleLbl="node1" presStyleIdx="5" presStyleCnt="7" custScaleY="77048" custLinFactNeighborY="-22011"/>
      <dgm:spPr/>
      <dgm:t>
        <a:bodyPr/>
        <a:lstStyle/>
        <a:p>
          <a:endParaRPr kumimoji="1" lang="ja-JP" altLang="en-US"/>
        </a:p>
      </dgm:t>
    </dgm:pt>
    <dgm:pt modelId="{19AC0A1A-1208-43DF-9FDF-9B958467968B}" type="pres">
      <dgm:prSet presAssocID="{C6B1AF37-BE6A-4FA8-8DDA-D342D4741A2F}" presName="img" presStyleLbl="fgImgPlace1" presStyleIdx="5" presStyleCnt="7" custLinFactNeighborX="-11700" custLinFactNeighborY="-27508"/>
      <dgm:spPr>
        <a:blipFill rotWithShape="1">
          <a:blip xmlns:r="http://schemas.openxmlformats.org/officeDocument/2006/relationships" r:embed="rId7" cstate="print"/>
          <a:srcRect/>
          <a:stretch>
            <a:fillRect t="-35000" b="-35000"/>
          </a:stretch>
        </a:blipFill>
      </dgm:spPr>
    </dgm:pt>
    <dgm:pt modelId="{9E2BC026-B04B-4DEA-9CC7-25EB3F27174A}" type="pres">
      <dgm:prSet presAssocID="{C6B1AF37-BE6A-4FA8-8DDA-D342D4741A2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E75A32B-13D1-4018-8473-D2B5FEA15C81}" type="pres">
      <dgm:prSet presAssocID="{F83AEFF8-CF5B-4514-84B6-5C3FCFBA4004}" presName="spacer" presStyleCnt="0"/>
      <dgm:spPr/>
    </dgm:pt>
    <dgm:pt modelId="{6F3F2D9C-EF2F-442E-B2D0-515A896DA818}" type="pres">
      <dgm:prSet presAssocID="{10282E6E-D68D-4E4C-A44F-EF05B9239F36}" presName="comp" presStyleCnt="0"/>
      <dgm:spPr/>
    </dgm:pt>
    <dgm:pt modelId="{8CF8DECE-4EFF-4013-9B12-56C0E8B5068B}" type="pres">
      <dgm:prSet presAssocID="{10282E6E-D68D-4E4C-A44F-EF05B9239F36}" presName="box" presStyleLbl="node1" presStyleIdx="6" presStyleCnt="7" custScaleY="77048" custLinFactNeighborY="-19140"/>
      <dgm:spPr/>
      <dgm:t>
        <a:bodyPr/>
        <a:lstStyle/>
        <a:p>
          <a:endParaRPr kumimoji="1" lang="ja-JP" altLang="en-US"/>
        </a:p>
      </dgm:t>
    </dgm:pt>
    <dgm:pt modelId="{E1C0B268-92CA-4AFB-B91F-3CAFE487317B}" type="pres">
      <dgm:prSet presAssocID="{10282E6E-D68D-4E4C-A44F-EF05B9239F36}" presName="img" presStyleLbl="fgImgPlace1" presStyleIdx="6" presStyleCnt="7" custLinFactNeighborX="-11700" custLinFactNeighborY="-23920"/>
      <dgm:spPr>
        <a:blipFill rotWithShape="1">
          <a:blip xmlns:r="http://schemas.openxmlformats.org/officeDocument/2006/relationships"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</dgm:spPr>
    </dgm:pt>
    <dgm:pt modelId="{1BE12908-6DA9-499A-BBE5-9E13289CD5CA}" type="pres">
      <dgm:prSet presAssocID="{10282E6E-D68D-4E4C-A44F-EF05B9239F3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B21C4CB-FF07-4092-9296-16575CF2E201}" srcId="{A3E3D789-2393-4254-9CD7-14A9B43AB3ED}" destId="{B5492093-21D3-4123-AA24-41EA2192C574}" srcOrd="3" destOrd="0" parTransId="{7B7D000B-FA3D-4CAD-9424-38386469B462}" sibTransId="{37C79AA0-8E2E-4D7C-ADC3-AB19EB0B679D}"/>
    <dgm:cxn modelId="{E5542445-D937-4835-A989-16ADC6BC3E3B}" type="presOf" srcId="{84024A43-9828-4BBC-AA75-1AC2B329C426}" destId="{9F58859D-6CEC-45CB-976A-0C95ED99FA53}" srcOrd="0" destOrd="1" presId="urn:microsoft.com/office/officeart/2005/8/layout/vList4"/>
    <dgm:cxn modelId="{8D4896A8-4E30-4BBE-8011-5A8D7E7CC914}" type="presOf" srcId="{0F95BDF1-E244-44FA-B6D0-EB41F2AEFF00}" destId="{D838EF7F-FEC0-4E0F-B735-7EF25566B6E8}" srcOrd="0" destOrd="1" presId="urn:microsoft.com/office/officeart/2005/8/layout/vList4"/>
    <dgm:cxn modelId="{43020D5B-4A82-4555-B75B-0E76308959E9}" type="presOf" srcId="{10282E6E-D68D-4E4C-A44F-EF05B9239F36}" destId="{1BE12908-6DA9-499A-BBE5-9E13289CD5CA}" srcOrd="1" destOrd="0" presId="urn:microsoft.com/office/officeart/2005/8/layout/vList4"/>
    <dgm:cxn modelId="{8F9F86DF-8535-4DEB-AAEB-80AF223ABFDF}" srcId="{A3E3D789-2393-4254-9CD7-14A9B43AB3ED}" destId="{C6B1AF37-BE6A-4FA8-8DDA-D342D4741A2F}" srcOrd="5" destOrd="0" parTransId="{7FC43F89-6153-4579-8D89-10ED56E1708C}" sibTransId="{F83AEFF8-CF5B-4514-84B6-5C3FCFBA4004}"/>
    <dgm:cxn modelId="{0664A18B-6DC6-4756-BA93-16416A240B1C}" type="presOf" srcId="{B9FECEC5-E710-4192-AAE9-A13EEC2881A4}" destId="{53A767D7-3EF0-4064-8533-80A86D5B6B37}" srcOrd="0" destOrd="1" presId="urn:microsoft.com/office/officeart/2005/8/layout/vList4"/>
    <dgm:cxn modelId="{9742AEB4-390D-4540-9475-8A89C5AFB351}" type="presOf" srcId="{927F532D-6B17-41F2-8E26-77A7BBFB14C8}" destId="{9E2BC026-B04B-4DEA-9CC7-25EB3F27174A}" srcOrd="1" destOrd="1" presId="urn:microsoft.com/office/officeart/2005/8/layout/vList4"/>
    <dgm:cxn modelId="{95E84F43-C0C6-4E9C-8CEF-E240B090DA84}" srcId="{5BFB6F7E-A248-4F53-85C8-E605D347EFCA}" destId="{8DFEEA0C-A3ED-477C-95E3-76C7A7F9F82F}" srcOrd="1" destOrd="0" parTransId="{CEAC1554-C0AB-4383-A5CD-4BDD66C5624E}" sibTransId="{BC3183C6-5081-472B-BB47-7641F6936387}"/>
    <dgm:cxn modelId="{C9D20715-9AF6-4794-A6D5-B64863376248}" type="presOf" srcId="{0B6B8DD8-9E7F-45B8-A26F-84E0E786F947}" destId="{0D12D312-401D-46F5-950B-8817A8513CBF}" srcOrd="1" destOrd="2" presId="urn:microsoft.com/office/officeart/2005/8/layout/vList4"/>
    <dgm:cxn modelId="{AEA92B3A-8B08-4C2F-B766-23FDF3C62DD9}" type="presOf" srcId="{5BFB6F7E-A248-4F53-85C8-E605D347EFCA}" destId="{10D6F9FA-A55A-4AB2-BD38-1B37E832DA91}" srcOrd="1" destOrd="0" presId="urn:microsoft.com/office/officeart/2005/8/layout/vList4"/>
    <dgm:cxn modelId="{739D07E8-33E1-4B9C-9C2B-C2D1BF2FC5D4}" srcId="{333B826A-8868-4B47-AFD8-9EDA87632520}" destId="{CE8569AF-A2F9-4B3A-AAFC-0FDC5754D608}" srcOrd="0" destOrd="0" parTransId="{A1161D3B-A161-40C4-9218-3E38E0FDE6EE}" sibTransId="{00D6B779-ABC2-40A8-AEC1-42B4ACE09245}"/>
    <dgm:cxn modelId="{82F926E4-C5C1-48D8-973F-335C9734D753}" type="presOf" srcId="{CE8569AF-A2F9-4B3A-AAFC-0FDC5754D608}" destId="{48EB8B92-25C4-4FC4-9496-EEF8293D7FE6}" srcOrd="1" destOrd="1" presId="urn:microsoft.com/office/officeart/2005/8/layout/vList4"/>
    <dgm:cxn modelId="{4AB08BF6-3D43-4C96-925D-CA93C9B8BDB9}" srcId="{333B826A-8868-4B47-AFD8-9EDA87632520}" destId="{5CF38E28-EC8D-4C22-9710-C7D3A9056DC8}" srcOrd="1" destOrd="0" parTransId="{70E20B7F-1179-4591-BB2D-966F85D98158}" sibTransId="{051DBDC2-8D35-4AB6-B6F6-EF1876280D3C}"/>
    <dgm:cxn modelId="{0C1B53DA-E788-4EE7-90A5-9C41A4DBAEA8}" srcId="{A3E3D789-2393-4254-9CD7-14A9B43AB3ED}" destId="{428A194F-4399-4404-B523-0A38E8897DAD}" srcOrd="1" destOrd="0" parTransId="{3632FF42-6ED1-470B-BB6B-64FE0AF2C070}" sibTransId="{76591AAC-B046-4504-B20F-29C3E3902E73}"/>
    <dgm:cxn modelId="{E82D397C-B9E7-4CB7-9374-D6173628C459}" type="presOf" srcId="{428A194F-4399-4404-B523-0A38E8897DAD}" destId="{9F58859D-6CEC-45CB-976A-0C95ED99FA53}" srcOrd="0" destOrd="0" presId="urn:microsoft.com/office/officeart/2005/8/layout/vList4"/>
    <dgm:cxn modelId="{7C1619ED-BB87-45A6-8505-541636182B51}" type="presOf" srcId="{A0C51E88-5DB6-49F8-8B88-ACC6232FCF7F}" destId="{9E2BC026-B04B-4DEA-9CC7-25EB3F27174A}" srcOrd="1" destOrd="2" presId="urn:microsoft.com/office/officeart/2005/8/layout/vList4"/>
    <dgm:cxn modelId="{51E2A931-680A-4E49-8174-CA80A72FC6E7}" srcId="{333B826A-8868-4B47-AFD8-9EDA87632520}" destId="{D96D4DEE-2A3F-414E-B3EF-D36F488A7222}" srcOrd="2" destOrd="0" parTransId="{23E4FB9F-7053-4781-AE94-E2C92CCB0CF1}" sibTransId="{AC7F2A02-8301-4EFF-B246-943036BC175D}"/>
    <dgm:cxn modelId="{1EF8EFA7-59C1-467D-B5F3-B4A4DD2ADDCA}" type="presOf" srcId="{75332BD3-142E-4467-9893-CB9EAB5186EE}" destId="{8CF8DECE-4EFF-4013-9B12-56C0E8B5068B}" srcOrd="0" destOrd="1" presId="urn:microsoft.com/office/officeart/2005/8/layout/vList4"/>
    <dgm:cxn modelId="{FC7BF120-AF29-4088-9430-F1F0D6A335FD}" type="presOf" srcId="{A0C51E88-5DB6-49F8-8B88-ACC6232FCF7F}" destId="{466814AD-E66B-4076-823B-FB9D0E9E3853}" srcOrd="0" destOrd="2" presId="urn:microsoft.com/office/officeart/2005/8/layout/vList4"/>
    <dgm:cxn modelId="{0DF3597B-E919-4697-92AE-940D5FAE16B8}" type="presOf" srcId="{0B6B8DD8-9E7F-45B8-A26F-84E0E786F947}" destId="{AE32447D-773A-4281-9D37-1A97F4FA3825}" srcOrd="0" destOrd="2" presId="urn:microsoft.com/office/officeart/2005/8/layout/vList4"/>
    <dgm:cxn modelId="{1EE87AE2-3D6E-44C2-B511-4BDAD7F2F23A}" type="presOf" srcId="{927F532D-6B17-41F2-8E26-77A7BBFB14C8}" destId="{466814AD-E66B-4076-823B-FB9D0E9E3853}" srcOrd="0" destOrd="1" presId="urn:microsoft.com/office/officeart/2005/8/layout/vList4"/>
    <dgm:cxn modelId="{3D15C856-BAF9-4BBF-8CF0-4981749BB2E2}" type="presOf" srcId="{10282E6E-D68D-4E4C-A44F-EF05B9239F36}" destId="{8CF8DECE-4EFF-4013-9B12-56C0E8B5068B}" srcOrd="0" destOrd="0" presId="urn:microsoft.com/office/officeart/2005/8/layout/vList4"/>
    <dgm:cxn modelId="{296C9C91-E450-4B5F-B122-BFE7741A7DEF}" type="presOf" srcId="{CE8569AF-A2F9-4B3A-AAFC-0FDC5754D608}" destId="{3C408EA1-BDAB-45D2-9FA4-154F40A29A59}" srcOrd="0" destOrd="1" presId="urn:microsoft.com/office/officeart/2005/8/layout/vList4"/>
    <dgm:cxn modelId="{48E34852-B139-4453-AB8B-61007F16458B}" type="presOf" srcId="{D96D4DEE-2A3F-414E-B3EF-D36F488A7222}" destId="{48EB8B92-25C4-4FC4-9496-EEF8293D7FE6}" srcOrd="1" destOrd="3" presId="urn:microsoft.com/office/officeart/2005/8/layout/vList4"/>
    <dgm:cxn modelId="{F4708268-86E6-4C58-A884-D83E9AE6684B}" type="presOf" srcId="{A1B7A478-B163-4F5B-B8E6-0A4B7B6019E7}" destId="{9E2BC026-B04B-4DEA-9CC7-25EB3F27174A}" srcOrd="1" destOrd="3" presId="urn:microsoft.com/office/officeart/2005/8/layout/vList4"/>
    <dgm:cxn modelId="{BEA4FF8D-AF85-420E-9CA7-422F97BBCC25}" type="presOf" srcId="{8DFEEA0C-A3ED-477C-95E3-76C7A7F9F82F}" destId="{10D6F9FA-A55A-4AB2-BD38-1B37E832DA91}" srcOrd="1" destOrd="2" presId="urn:microsoft.com/office/officeart/2005/8/layout/vList4"/>
    <dgm:cxn modelId="{A5F5BAD7-C333-4C78-9204-A05B1345265B}" srcId="{A3E3D789-2393-4254-9CD7-14A9B43AB3ED}" destId="{FBEAB858-3AE4-4B51-9A32-FBC81388D195}" srcOrd="4" destOrd="0" parTransId="{AC91FAE0-2AA6-48AA-999B-F893FD33258B}" sibTransId="{1C0FBDA6-06C0-443F-BCFC-5D801B842278}"/>
    <dgm:cxn modelId="{F4F40AAF-5055-4ADC-8D1D-9902215019D2}" type="presOf" srcId="{75332BD3-142E-4467-9893-CB9EAB5186EE}" destId="{1BE12908-6DA9-499A-BBE5-9E13289CD5CA}" srcOrd="1" destOrd="1" presId="urn:microsoft.com/office/officeart/2005/8/layout/vList4"/>
    <dgm:cxn modelId="{895FEBDA-22EE-4188-BA9E-A1EB5EFAFDD7}" type="presOf" srcId="{84024A43-9828-4BBC-AA75-1AC2B329C426}" destId="{0A0A11F2-C6CA-4642-9C12-B1FAE0698866}" srcOrd="1" destOrd="1" presId="urn:microsoft.com/office/officeart/2005/8/layout/vList4"/>
    <dgm:cxn modelId="{329C8CD9-26E7-411C-895E-0990D3495141}" srcId="{A3E3D789-2393-4254-9CD7-14A9B43AB3ED}" destId="{333B826A-8868-4B47-AFD8-9EDA87632520}" srcOrd="2" destOrd="0" parTransId="{D8506F47-759A-46DF-BDC4-3DC8A68CDBFA}" sibTransId="{8D3CF155-0D29-4355-AF9F-3581577F8240}"/>
    <dgm:cxn modelId="{514C04F0-17ED-4075-9906-504F40DBC9B3}" type="presOf" srcId="{A3E3D789-2393-4254-9CD7-14A9B43AB3ED}" destId="{3163C536-9B91-47E7-92F1-A1917D5FB350}" srcOrd="0" destOrd="0" presId="urn:microsoft.com/office/officeart/2005/8/layout/vList4"/>
    <dgm:cxn modelId="{26AB5525-F5E5-4CFE-9A49-70A98BDBD615}" type="presOf" srcId="{FBEAB858-3AE4-4B51-9A32-FBC81388D195}" destId="{AE32447D-773A-4281-9D37-1A97F4FA3825}" srcOrd="0" destOrd="0" presId="urn:microsoft.com/office/officeart/2005/8/layout/vList4"/>
    <dgm:cxn modelId="{0238600C-0C87-4BB3-9DA5-328A6BE1742D}" srcId="{A3E3D789-2393-4254-9CD7-14A9B43AB3ED}" destId="{5BFB6F7E-A248-4F53-85C8-E605D347EFCA}" srcOrd="0" destOrd="0" parTransId="{1FC9DC6C-B115-4FB4-AD0F-E400117CDBE0}" sibTransId="{11DFFDB2-342E-4BB3-815F-ECFD9571B665}"/>
    <dgm:cxn modelId="{BA55E51B-571A-493C-AD13-CE11F02A9FC0}" type="presOf" srcId="{333B826A-8868-4B47-AFD8-9EDA87632520}" destId="{48EB8B92-25C4-4FC4-9496-EEF8293D7FE6}" srcOrd="1" destOrd="0" presId="urn:microsoft.com/office/officeart/2005/8/layout/vList4"/>
    <dgm:cxn modelId="{095AFDEF-5919-401B-B3A6-50EF2874C880}" type="presOf" srcId="{4F6F2095-3B6E-43C0-B9E1-45D84C974732}" destId="{0D12D312-401D-46F5-950B-8817A8513CBF}" srcOrd="1" destOrd="3" presId="urn:microsoft.com/office/officeart/2005/8/layout/vList4"/>
    <dgm:cxn modelId="{C49BBBAC-AE9A-4A9A-B7FC-69D450E420B8}" type="presOf" srcId="{11404B8D-03A1-4849-AD8A-AE7108886334}" destId="{9F58859D-6CEC-45CB-976A-0C95ED99FA53}" srcOrd="0" destOrd="2" presId="urn:microsoft.com/office/officeart/2005/8/layout/vList4"/>
    <dgm:cxn modelId="{240339C9-E0AD-4DF0-8545-A34DADB945E6}" type="presOf" srcId="{5CF38E28-EC8D-4C22-9710-C7D3A9056DC8}" destId="{3C408EA1-BDAB-45D2-9FA4-154F40A29A59}" srcOrd="0" destOrd="2" presId="urn:microsoft.com/office/officeart/2005/8/layout/vList4"/>
    <dgm:cxn modelId="{5101B066-69AA-4AC7-8B7D-C2E24B292B6F}" type="presOf" srcId="{4F6F2095-3B6E-43C0-B9E1-45D84C974732}" destId="{AE32447D-773A-4281-9D37-1A97F4FA3825}" srcOrd="0" destOrd="3" presId="urn:microsoft.com/office/officeart/2005/8/layout/vList4"/>
    <dgm:cxn modelId="{8BE7410C-9DA1-421D-9268-627754256257}" type="presOf" srcId="{428A194F-4399-4404-B523-0A38E8897DAD}" destId="{0A0A11F2-C6CA-4642-9C12-B1FAE0698866}" srcOrd="1" destOrd="0" presId="urn:microsoft.com/office/officeart/2005/8/layout/vList4"/>
    <dgm:cxn modelId="{9F8D622E-B128-4951-B0BD-7AEB1C99B7B2}" srcId="{FBEAB858-3AE4-4B51-9A32-FBC81388D195}" destId="{5533281B-D148-4EB0-A67C-D07ABCB50EB5}" srcOrd="0" destOrd="0" parTransId="{20C645A4-DF8F-452B-B48B-6E5E8A6A8B17}" sibTransId="{CD3E3404-5CE8-4642-B551-82F849DABDB3}"/>
    <dgm:cxn modelId="{8DB31498-5921-4237-A845-34CE5AAF8A60}" type="presOf" srcId="{8DFEEA0C-A3ED-477C-95E3-76C7A7F9F82F}" destId="{D838EF7F-FEC0-4E0F-B735-7EF25566B6E8}" srcOrd="0" destOrd="2" presId="urn:microsoft.com/office/officeart/2005/8/layout/vList4"/>
    <dgm:cxn modelId="{EB5C64D2-F350-4019-A34B-F1D53ED7CBD1}" srcId="{428A194F-4399-4404-B523-0A38E8897DAD}" destId="{11404B8D-03A1-4849-AD8A-AE7108886334}" srcOrd="1" destOrd="0" parTransId="{1B242278-613E-498C-8ECC-344170028A47}" sibTransId="{097D9936-0424-47E2-88BB-B4D4FCA9A40D}"/>
    <dgm:cxn modelId="{96A8C5AF-43E2-4770-BD59-ED21212CA900}" srcId="{C6B1AF37-BE6A-4FA8-8DDA-D342D4741A2F}" destId="{927F532D-6B17-41F2-8E26-77A7BBFB14C8}" srcOrd="0" destOrd="0" parTransId="{7C6A3834-2823-4E84-8ECE-1DDB8D21AF37}" sibTransId="{246C2FCC-96CD-4831-9AFE-71E925503ACF}"/>
    <dgm:cxn modelId="{F214C33E-A658-48AD-8BE4-CE94F2400AA4}" type="presOf" srcId="{0F95BDF1-E244-44FA-B6D0-EB41F2AEFF00}" destId="{10D6F9FA-A55A-4AB2-BD38-1B37E832DA91}" srcOrd="1" destOrd="1" presId="urn:microsoft.com/office/officeart/2005/8/layout/vList4"/>
    <dgm:cxn modelId="{7AD7E108-C895-4796-956D-A37655067593}" type="presOf" srcId="{A9853F83-D3D9-4388-BBCE-F164055174DB}" destId="{0F0BF7A6-D764-4B75-A8C5-41C79D23A7C2}" srcOrd="1" destOrd="2" presId="urn:microsoft.com/office/officeart/2005/8/layout/vList4"/>
    <dgm:cxn modelId="{F6FFF725-26F3-441F-B8C3-A81D2BC8A15A}" srcId="{A3E3D789-2393-4254-9CD7-14A9B43AB3ED}" destId="{10282E6E-D68D-4E4C-A44F-EF05B9239F36}" srcOrd="6" destOrd="0" parTransId="{5BFD598A-9261-4745-8DDC-7176FA31492F}" sibTransId="{6D66BBFE-14B6-476D-8F81-BCDD14C02512}"/>
    <dgm:cxn modelId="{0B5EAA3A-E7E6-42E9-A863-64BD2C203F13}" type="presOf" srcId="{5533281B-D148-4EB0-A67C-D07ABCB50EB5}" destId="{0D12D312-401D-46F5-950B-8817A8513CBF}" srcOrd="1" destOrd="1" presId="urn:microsoft.com/office/officeart/2005/8/layout/vList4"/>
    <dgm:cxn modelId="{BFDD351B-318B-45EF-AE01-329FE101DC87}" type="presOf" srcId="{A9853F83-D3D9-4388-BBCE-F164055174DB}" destId="{53A767D7-3EF0-4064-8533-80A86D5B6B37}" srcOrd="0" destOrd="2" presId="urn:microsoft.com/office/officeart/2005/8/layout/vList4"/>
    <dgm:cxn modelId="{373097BD-DD61-48CD-8CE3-182B7F6C44AF}" type="presOf" srcId="{C6B1AF37-BE6A-4FA8-8DDA-D342D4741A2F}" destId="{466814AD-E66B-4076-823B-FB9D0E9E3853}" srcOrd="0" destOrd="0" presId="urn:microsoft.com/office/officeart/2005/8/layout/vList4"/>
    <dgm:cxn modelId="{389F6335-BF0C-4F87-8637-47DFB12079B3}" srcId="{428A194F-4399-4404-B523-0A38E8897DAD}" destId="{84024A43-9828-4BBC-AA75-1AC2B329C426}" srcOrd="0" destOrd="0" parTransId="{C3356C50-7A09-4D65-B542-CE6FE0875D30}" sibTransId="{466C1E24-B39B-492E-8C4C-C7599036BCEA}"/>
    <dgm:cxn modelId="{9A49F31F-0103-4F4D-B489-74F8FE2CD9C4}" type="presOf" srcId="{11404B8D-03A1-4849-AD8A-AE7108886334}" destId="{0A0A11F2-C6CA-4642-9C12-B1FAE0698866}" srcOrd="1" destOrd="2" presId="urn:microsoft.com/office/officeart/2005/8/layout/vList4"/>
    <dgm:cxn modelId="{934921B4-6B57-4097-A4D1-F2C6A7886B73}" srcId="{C6B1AF37-BE6A-4FA8-8DDA-D342D4741A2F}" destId="{A0C51E88-5DB6-49F8-8B88-ACC6232FCF7F}" srcOrd="1" destOrd="0" parTransId="{05210389-EDC1-4D90-8F01-5E5C64908667}" sibTransId="{00D88710-A2AA-4946-AB43-0311AAA3E91A}"/>
    <dgm:cxn modelId="{D5D5293C-0065-4592-BF61-D6B37EFCD2D7}" type="presOf" srcId="{B9FECEC5-E710-4192-AAE9-A13EEC2881A4}" destId="{0F0BF7A6-D764-4B75-A8C5-41C79D23A7C2}" srcOrd="1" destOrd="1" presId="urn:microsoft.com/office/officeart/2005/8/layout/vList4"/>
    <dgm:cxn modelId="{AFE065BB-CD66-4C03-8169-936F9AE5DD24}" srcId="{B5492093-21D3-4123-AA24-41EA2192C574}" destId="{B9FECEC5-E710-4192-AAE9-A13EEC2881A4}" srcOrd="0" destOrd="0" parTransId="{EED3B01E-DA47-48AA-A99D-769E38575D3A}" sibTransId="{B6ED531A-A6F4-4DA8-94C5-51F6AA518EB0}"/>
    <dgm:cxn modelId="{739790DC-6695-418D-BE3E-D162093D8421}" srcId="{10282E6E-D68D-4E4C-A44F-EF05B9239F36}" destId="{75332BD3-142E-4467-9893-CB9EAB5186EE}" srcOrd="0" destOrd="0" parTransId="{CD3B816F-1C70-4364-B757-193EDC8C196B}" sibTransId="{7AFEB3A2-9DEA-4D15-B5A5-63EFE592EDDB}"/>
    <dgm:cxn modelId="{4CA30809-4FF8-4470-960B-6642910F1B2A}" type="presOf" srcId="{B5492093-21D3-4123-AA24-41EA2192C574}" destId="{0F0BF7A6-D764-4B75-A8C5-41C79D23A7C2}" srcOrd="1" destOrd="0" presId="urn:microsoft.com/office/officeart/2005/8/layout/vList4"/>
    <dgm:cxn modelId="{CF7479AD-30FE-4CC0-816F-E644B3CBD3FB}" type="presOf" srcId="{5BFB6F7E-A248-4F53-85C8-E605D347EFCA}" destId="{D838EF7F-FEC0-4E0F-B735-7EF25566B6E8}" srcOrd="0" destOrd="0" presId="urn:microsoft.com/office/officeart/2005/8/layout/vList4"/>
    <dgm:cxn modelId="{3C70A1C6-55B2-4DB4-9377-3925A54352E8}" type="presOf" srcId="{A1B7A478-B163-4F5B-B8E6-0A4B7B6019E7}" destId="{466814AD-E66B-4076-823B-FB9D0E9E3853}" srcOrd="0" destOrd="3" presId="urn:microsoft.com/office/officeart/2005/8/layout/vList4"/>
    <dgm:cxn modelId="{0A6565F9-6927-4DD2-9D70-B60D2B2FFDA0}" type="presOf" srcId="{22322ADF-BFEF-4ACA-8E89-44C909DF32AC}" destId="{466814AD-E66B-4076-823B-FB9D0E9E3853}" srcOrd="0" destOrd="4" presId="urn:microsoft.com/office/officeart/2005/8/layout/vList4"/>
    <dgm:cxn modelId="{8BF9E300-11AD-4390-8356-641EAEF0E599}" type="presOf" srcId="{C6B1AF37-BE6A-4FA8-8DDA-D342D4741A2F}" destId="{9E2BC026-B04B-4DEA-9CC7-25EB3F27174A}" srcOrd="1" destOrd="0" presId="urn:microsoft.com/office/officeart/2005/8/layout/vList4"/>
    <dgm:cxn modelId="{E8E83AE5-9D2C-4D84-BEE3-FE68DE2679CD}" type="presOf" srcId="{D96D4DEE-2A3F-414E-B3EF-D36F488A7222}" destId="{3C408EA1-BDAB-45D2-9FA4-154F40A29A59}" srcOrd="0" destOrd="3" presId="urn:microsoft.com/office/officeart/2005/8/layout/vList4"/>
    <dgm:cxn modelId="{A718D8C1-0E1A-46FD-8451-C442E253F1A1}" srcId="{FBEAB858-3AE4-4B51-9A32-FBC81388D195}" destId="{4F6F2095-3B6E-43C0-B9E1-45D84C974732}" srcOrd="2" destOrd="0" parTransId="{EBD28358-52F6-46DD-A13B-16220C3CF16E}" sibTransId="{C757D835-3996-4095-83A5-C8300741205A}"/>
    <dgm:cxn modelId="{02099D4A-B504-42BE-AC54-B5E9014943BE}" type="presOf" srcId="{B5492093-21D3-4123-AA24-41EA2192C574}" destId="{53A767D7-3EF0-4064-8533-80A86D5B6B37}" srcOrd="0" destOrd="0" presId="urn:microsoft.com/office/officeart/2005/8/layout/vList4"/>
    <dgm:cxn modelId="{EF8306C6-CF8D-41CA-AB72-FA835937E155}" srcId="{B5492093-21D3-4123-AA24-41EA2192C574}" destId="{A9853F83-D3D9-4388-BBCE-F164055174DB}" srcOrd="1" destOrd="0" parTransId="{5377F161-3B6C-4BBF-975A-4CF2868D4D72}" sibTransId="{4337F091-B115-44A8-8BC0-97B2B670E2E2}"/>
    <dgm:cxn modelId="{D40C7764-F53F-47D6-B9E8-B8B2B10B622C}" type="presOf" srcId="{5CF38E28-EC8D-4C22-9710-C7D3A9056DC8}" destId="{48EB8B92-25C4-4FC4-9496-EEF8293D7FE6}" srcOrd="1" destOrd="2" presId="urn:microsoft.com/office/officeart/2005/8/layout/vList4"/>
    <dgm:cxn modelId="{FCC5CE5D-465E-4A46-91F9-F0FF8E641F45}" type="presOf" srcId="{5533281B-D148-4EB0-A67C-D07ABCB50EB5}" destId="{AE32447D-773A-4281-9D37-1A97F4FA3825}" srcOrd="0" destOrd="1" presId="urn:microsoft.com/office/officeart/2005/8/layout/vList4"/>
    <dgm:cxn modelId="{66CE7B67-67C4-476B-AB7E-8E62E9329F34}" type="presOf" srcId="{333B826A-8868-4B47-AFD8-9EDA87632520}" destId="{3C408EA1-BDAB-45D2-9FA4-154F40A29A59}" srcOrd="0" destOrd="0" presId="urn:microsoft.com/office/officeart/2005/8/layout/vList4"/>
    <dgm:cxn modelId="{B575A539-711B-488D-BDB1-9B9B9F09DFB7}" srcId="{C6B1AF37-BE6A-4FA8-8DDA-D342D4741A2F}" destId="{22322ADF-BFEF-4ACA-8E89-44C909DF32AC}" srcOrd="3" destOrd="0" parTransId="{FDC6F747-0A61-4FB7-AD80-626D89546973}" sibTransId="{3832E961-EE95-4009-ABB9-A7F4521C1901}"/>
    <dgm:cxn modelId="{257CFB71-5893-46F6-A096-9E2764206D95}" type="presOf" srcId="{FBEAB858-3AE4-4B51-9A32-FBC81388D195}" destId="{0D12D312-401D-46F5-950B-8817A8513CBF}" srcOrd="1" destOrd="0" presId="urn:microsoft.com/office/officeart/2005/8/layout/vList4"/>
    <dgm:cxn modelId="{5054BF86-1F17-422E-BC35-502AE900864B}" srcId="{FBEAB858-3AE4-4B51-9A32-FBC81388D195}" destId="{0B6B8DD8-9E7F-45B8-A26F-84E0E786F947}" srcOrd="1" destOrd="0" parTransId="{B297C39B-850A-4CAE-9BD2-A2FDDA8F2199}" sibTransId="{743428E5-58B3-4C92-A0D8-0CDEE38F2BFD}"/>
    <dgm:cxn modelId="{35089094-6CA9-40AD-8C1D-186E00A61177}" srcId="{C6B1AF37-BE6A-4FA8-8DDA-D342D4741A2F}" destId="{A1B7A478-B163-4F5B-B8E6-0A4B7B6019E7}" srcOrd="2" destOrd="0" parTransId="{C8187BD4-64C5-448F-897E-B286EB68FDF0}" sibTransId="{451F587B-7F63-4DD0-AB67-0567B3BBEE25}"/>
    <dgm:cxn modelId="{C0757174-DE50-487E-B25C-76A202B7EDA2}" type="presOf" srcId="{22322ADF-BFEF-4ACA-8E89-44C909DF32AC}" destId="{9E2BC026-B04B-4DEA-9CC7-25EB3F27174A}" srcOrd="1" destOrd="4" presId="urn:microsoft.com/office/officeart/2005/8/layout/vList4"/>
    <dgm:cxn modelId="{EE3FE3C0-9127-44AC-8F6F-3224C163FA0A}" srcId="{5BFB6F7E-A248-4F53-85C8-E605D347EFCA}" destId="{0F95BDF1-E244-44FA-B6D0-EB41F2AEFF00}" srcOrd="0" destOrd="0" parTransId="{B457D445-2C16-4234-B94C-27DA37367703}" sibTransId="{F5BA0B51-064E-4FF1-93C2-5350A9DB542B}"/>
    <dgm:cxn modelId="{32BA5A4B-1D14-4E7E-A9B3-FB440017443F}" type="presParOf" srcId="{3163C536-9B91-47E7-92F1-A1917D5FB350}" destId="{47D08C7E-0D84-4FB7-B1C0-A7A14F3A19A0}" srcOrd="0" destOrd="0" presId="urn:microsoft.com/office/officeart/2005/8/layout/vList4"/>
    <dgm:cxn modelId="{433A84BA-AF46-4255-99F6-E5570D8F67F7}" type="presParOf" srcId="{47D08C7E-0D84-4FB7-B1C0-A7A14F3A19A0}" destId="{D838EF7F-FEC0-4E0F-B735-7EF25566B6E8}" srcOrd="0" destOrd="0" presId="urn:microsoft.com/office/officeart/2005/8/layout/vList4"/>
    <dgm:cxn modelId="{88AE30BF-154B-4946-A45E-9EBED9E9F45D}" type="presParOf" srcId="{47D08C7E-0D84-4FB7-B1C0-A7A14F3A19A0}" destId="{D82ECA24-1C6D-4A29-972E-0AD45D8A6AB6}" srcOrd="1" destOrd="0" presId="urn:microsoft.com/office/officeart/2005/8/layout/vList4"/>
    <dgm:cxn modelId="{2C71DCF5-7199-4E25-AE22-4878858EB315}" type="presParOf" srcId="{47D08C7E-0D84-4FB7-B1C0-A7A14F3A19A0}" destId="{10D6F9FA-A55A-4AB2-BD38-1B37E832DA91}" srcOrd="2" destOrd="0" presId="urn:microsoft.com/office/officeart/2005/8/layout/vList4"/>
    <dgm:cxn modelId="{B6A7AA38-79C9-46F1-B7A9-F6B0CE51CD58}" type="presParOf" srcId="{3163C536-9B91-47E7-92F1-A1917D5FB350}" destId="{5F803F19-471D-4C36-A5E8-BA7D206ADF52}" srcOrd="1" destOrd="0" presId="urn:microsoft.com/office/officeart/2005/8/layout/vList4"/>
    <dgm:cxn modelId="{80D325AC-7089-4889-B370-20D663425F83}" type="presParOf" srcId="{3163C536-9B91-47E7-92F1-A1917D5FB350}" destId="{C94DB6D7-6DED-44B9-8DF5-2B1FD7626DF9}" srcOrd="2" destOrd="0" presId="urn:microsoft.com/office/officeart/2005/8/layout/vList4"/>
    <dgm:cxn modelId="{B67F8EE5-3AA2-4732-BBD7-240C4633C16E}" type="presParOf" srcId="{C94DB6D7-6DED-44B9-8DF5-2B1FD7626DF9}" destId="{9F58859D-6CEC-45CB-976A-0C95ED99FA53}" srcOrd="0" destOrd="0" presId="urn:microsoft.com/office/officeart/2005/8/layout/vList4"/>
    <dgm:cxn modelId="{19B4D0EA-652C-4045-88FA-63846D45256B}" type="presParOf" srcId="{C94DB6D7-6DED-44B9-8DF5-2B1FD7626DF9}" destId="{8C72EA85-A3E5-4D48-B333-F6F6841494EA}" srcOrd="1" destOrd="0" presId="urn:microsoft.com/office/officeart/2005/8/layout/vList4"/>
    <dgm:cxn modelId="{306B374D-9C04-4ACD-A37C-7850E872C509}" type="presParOf" srcId="{C94DB6D7-6DED-44B9-8DF5-2B1FD7626DF9}" destId="{0A0A11F2-C6CA-4642-9C12-B1FAE0698866}" srcOrd="2" destOrd="0" presId="urn:microsoft.com/office/officeart/2005/8/layout/vList4"/>
    <dgm:cxn modelId="{F2D2735A-D7E2-4778-A791-052082D607DE}" type="presParOf" srcId="{3163C536-9B91-47E7-92F1-A1917D5FB350}" destId="{8AF27AEE-9CB8-46FE-AE08-69C1FDF702A6}" srcOrd="3" destOrd="0" presId="urn:microsoft.com/office/officeart/2005/8/layout/vList4"/>
    <dgm:cxn modelId="{0770CDDF-F5DB-4418-BC8D-3738C91BE664}" type="presParOf" srcId="{3163C536-9B91-47E7-92F1-A1917D5FB350}" destId="{B9D0E809-F4BB-4CB2-B598-9452E7210756}" srcOrd="4" destOrd="0" presId="urn:microsoft.com/office/officeart/2005/8/layout/vList4"/>
    <dgm:cxn modelId="{3040E89A-280E-4710-888F-F108B1F54217}" type="presParOf" srcId="{B9D0E809-F4BB-4CB2-B598-9452E7210756}" destId="{3C408EA1-BDAB-45D2-9FA4-154F40A29A59}" srcOrd="0" destOrd="0" presId="urn:microsoft.com/office/officeart/2005/8/layout/vList4"/>
    <dgm:cxn modelId="{69B5A9A3-03FA-4BC6-9FF4-A530CB7B713E}" type="presParOf" srcId="{B9D0E809-F4BB-4CB2-B598-9452E7210756}" destId="{72BA5BD3-204C-4297-B998-E5B4524E45D3}" srcOrd="1" destOrd="0" presId="urn:microsoft.com/office/officeart/2005/8/layout/vList4"/>
    <dgm:cxn modelId="{7E8E308E-AB88-4FBB-9BF6-8452B863F301}" type="presParOf" srcId="{B9D0E809-F4BB-4CB2-B598-9452E7210756}" destId="{48EB8B92-25C4-4FC4-9496-EEF8293D7FE6}" srcOrd="2" destOrd="0" presId="urn:microsoft.com/office/officeart/2005/8/layout/vList4"/>
    <dgm:cxn modelId="{05AC46DA-85F7-4DC0-8C3B-D3FB63666046}" type="presParOf" srcId="{3163C536-9B91-47E7-92F1-A1917D5FB350}" destId="{8CAD7458-00AC-40CF-B46E-4AF0C68595FB}" srcOrd="5" destOrd="0" presId="urn:microsoft.com/office/officeart/2005/8/layout/vList4"/>
    <dgm:cxn modelId="{82423002-941A-44AC-890B-4AB929FE2EB1}" type="presParOf" srcId="{3163C536-9B91-47E7-92F1-A1917D5FB350}" destId="{90E1A718-1B8A-4DCF-906C-F13C67E88A57}" srcOrd="6" destOrd="0" presId="urn:microsoft.com/office/officeart/2005/8/layout/vList4"/>
    <dgm:cxn modelId="{F9C229E8-D23E-4B27-B010-F303719F9569}" type="presParOf" srcId="{90E1A718-1B8A-4DCF-906C-F13C67E88A57}" destId="{53A767D7-3EF0-4064-8533-80A86D5B6B37}" srcOrd="0" destOrd="0" presId="urn:microsoft.com/office/officeart/2005/8/layout/vList4"/>
    <dgm:cxn modelId="{30FF95B8-927E-4647-8176-433EF4F547AB}" type="presParOf" srcId="{90E1A718-1B8A-4DCF-906C-F13C67E88A57}" destId="{E6BDED9F-DAA0-42E2-B35F-A879655D526F}" srcOrd="1" destOrd="0" presId="urn:microsoft.com/office/officeart/2005/8/layout/vList4"/>
    <dgm:cxn modelId="{75D0876F-AE3A-4AA9-BE0C-C7C63E785EF3}" type="presParOf" srcId="{90E1A718-1B8A-4DCF-906C-F13C67E88A57}" destId="{0F0BF7A6-D764-4B75-A8C5-41C79D23A7C2}" srcOrd="2" destOrd="0" presId="urn:microsoft.com/office/officeart/2005/8/layout/vList4"/>
    <dgm:cxn modelId="{CFF6F06C-7146-4FF8-B303-CCD0DC2B43E2}" type="presParOf" srcId="{3163C536-9B91-47E7-92F1-A1917D5FB350}" destId="{DF534A03-F2F9-40F9-9BB1-A1D137118C39}" srcOrd="7" destOrd="0" presId="urn:microsoft.com/office/officeart/2005/8/layout/vList4"/>
    <dgm:cxn modelId="{28D6AB6C-2570-4E8F-9C4B-5B83E6AF0D13}" type="presParOf" srcId="{3163C536-9B91-47E7-92F1-A1917D5FB350}" destId="{0E833E1F-0F97-4163-9951-4EC9D73ACE26}" srcOrd="8" destOrd="0" presId="urn:microsoft.com/office/officeart/2005/8/layout/vList4"/>
    <dgm:cxn modelId="{1D7F130C-FC46-43B3-AACB-9758ECF81CA5}" type="presParOf" srcId="{0E833E1F-0F97-4163-9951-4EC9D73ACE26}" destId="{AE32447D-773A-4281-9D37-1A97F4FA3825}" srcOrd="0" destOrd="0" presId="urn:microsoft.com/office/officeart/2005/8/layout/vList4"/>
    <dgm:cxn modelId="{C769DB36-872C-4F2D-B2E6-3710F2181068}" type="presParOf" srcId="{0E833E1F-0F97-4163-9951-4EC9D73ACE26}" destId="{85CA2020-FB9D-46A4-88E2-A6B58D93FB93}" srcOrd="1" destOrd="0" presId="urn:microsoft.com/office/officeart/2005/8/layout/vList4"/>
    <dgm:cxn modelId="{6A65BB7C-93D5-4995-888E-29F88F2C71B2}" type="presParOf" srcId="{0E833E1F-0F97-4163-9951-4EC9D73ACE26}" destId="{0D12D312-401D-46F5-950B-8817A8513CBF}" srcOrd="2" destOrd="0" presId="urn:microsoft.com/office/officeart/2005/8/layout/vList4"/>
    <dgm:cxn modelId="{71AB5EEA-AC1E-4DC0-A5B0-E9B111CB1626}" type="presParOf" srcId="{3163C536-9B91-47E7-92F1-A1917D5FB350}" destId="{6669A814-90DD-4C33-9F26-34DC87834CD8}" srcOrd="9" destOrd="0" presId="urn:microsoft.com/office/officeart/2005/8/layout/vList4"/>
    <dgm:cxn modelId="{E47379B8-143A-468B-94A1-A067CC17136F}" type="presParOf" srcId="{3163C536-9B91-47E7-92F1-A1917D5FB350}" destId="{8ABBF4E0-34C3-4D75-B612-842377CC44B6}" srcOrd="10" destOrd="0" presId="urn:microsoft.com/office/officeart/2005/8/layout/vList4"/>
    <dgm:cxn modelId="{A13961C0-7F0D-4DEB-A16B-A3F29A52550D}" type="presParOf" srcId="{8ABBF4E0-34C3-4D75-B612-842377CC44B6}" destId="{466814AD-E66B-4076-823B-FB9D0E9E3853}" srcOrd="0" destOrd="0" presId="urn:microsoft.com/office/officeart/2005/8/layout/vList4"/>
    <dgm:cxn modelId="{9F76DEE2-EE02-43F5-A14B-FE984ECEDAAE}" type="presParOf" srcId="{8ABBF4E0-34C3-4D75-B612-842377CC44B6}" destId="{19AC0A1A-1208-43DF-9FDF-9B958467968B}" srcOrd="1" destOrd="0" presId="urn:microsoft.com/office/officeart/2005/8/layout/vList4"/>
    <dgm:cxn modelId="{22D2459F-4DCE-4CC9-B385-6FC589D40DE6}" type="presParOf" srcId="{8ABBF4E0-34C3-4D75-B612-842377CC44B6}" destId="{9E2BC026-B04B-4DEA-9CC7-25EB3F27174A}" srcOrd="2" destOrd="0" presId="urn:microsoft.com/office/officeart/2005/8/layout/vList4"/>
    <dgm:cxn modelId="{8EDD88AE-AF2F-475F-A2AF-58DFEC85DD65}" type="presParOf" srcId="{3163C536-9B91-47E7-92F1-A1917D5FB350}" destId="{6E75A32B-13D1-4018-8473-D2B5FEA15C81}" srcOrd="11" destOrd="0" presId="urn:microsoft.com/office/officeart/2005/8/layout/vList4"/>
    <dgm:cxn modelId="{D458BECE-2AE8-44C2-97DD-F7DCEC1911C2}" type="presParOf" srcId="{3163C536-9B91-47E7-92F1-A1917D5FB350}" destId="{6F3F2D9C-EF2F-442E-B2D0-515A896DA818}" srcOrd="12" destOrd="0" presId="urn:microsoft.com/office/officeart/2005/8/layout/vList4"/>
    <dgm:cxn modelId="{686AE5A1-77D4-459E-9AC7-0DECCADADA82}" type="presParOf" srcId="{6F3F2D9C-EF2F-442E-B2D0-515A896DA818}" destId="{8CF8DECE-4EFF-4013-9B12-56C0E8B5068B}" srcOrd="0" destOrd="0" presId="urn:microsoft.com/office/officeart/2005/8/layout/vList4"/>
    <dgm:cxn modelId="{D33E823D-5215-483F-806A-3624A9645D64}" type="presParOf" srcId="{6F3F2D9C-EF2F-442E-B2D0-515A896DA818}" destId="{E1C0B268-92CA-4AFB-B91F-3CAFE487317B}" srcOrd="1" destOrd="0" presId="urn:microsoft.com/office/officeart/2005/8/layout/vList4"/>
    <dgm:cxn modelId="{50096BFF-8379-4F7F-B1E6-B8D8A13C209A}" type="presParOf" srcId="{6F3F2D9C-EF2F-442E-B2D0-515A896DA818}" destId="{1BE12908-6DA9-499A-BBE5-9E13289CD5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8EF7F-FEC0-4E0F-B735-7EF25566B6E8}">
      <dsp:nvSpPr>
        <dsp:cNvPr id="0" name=""/>
        <dsp:cNvSpPr/>
      </dsp:nvSpPr>
      <dsp:spPr>
        <a:xfrm>
          <a:off x="0" y="19585"/>
          <a:ext cx="6400202" cy="1022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0000" rIns="53340" bIns="180000" numCol="1" spcCol="1270" anchor="ctr" anchorCtr="0">
          <a:noAutofit/>
        </a:bodyPr>
        <a:lstStyle/>
        <a:p>
          <a:pPr lvl="0" algn="l" defTabSz="622300">
            <a:lnSpc>
              <a:spcPct val="50000"/>
            </a:lnSpc>
            <a:spcBef>
              <a:spcPct val="0"/>
            </a:spcBef>
            <a:spcAft>
              <a:spcPts val="200"/>
            </a:spcAft>
          </a:pPr>
          <a:r>
            <a:rPr kumimoji="1" lang="ja-JP" altLang="en-US" sz="1400" b="1" kern="1200" dirty="0">
              <a:solidFill>
                <a:schemeClr val="tx2"/>
              </a:solidFill>
            </a:rPr>
            <a:t>①</a:t>
          </a:r>
          <a:r>
            <a:rPr kumimoji="1" lang="en-US" altLang="ja-JP" sz="1400" b="1" kern="1200" dirty="0">
              <a:solidFill>
                <a:schemeClr val="tx2"/>
              </a:solidFill>
            </a:rPr>
            <a:t>Java</a:t>
          </a:r>
          <a:r>
            <a:rPr kumimoji="1" lang="ja-JP" altLang="en-US" sz="1400" b="1" kern="1200" dirty="0">
              <a:solidFill>
                <a:schemeClr val="tx2"/>
              </a:solidFill>
            </a:rPr>
            <a:t>言語プログラミング</a:t>
          </a:r>
          <a:endParaRPr kumimoji="1" lang="ja-JP" altLang="en-US" sz="1400" kern="1200" dirty="0"/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ja-JP" sz="1200" kern="1200" dirty="0">
              <a:solidFill>
                <a:schemeClr val="tx2"/>
              </a:solidFill>
            </a:rPr>
            <a:t>オブジェクト指向言語</a:t>
          </a:r>
          <a:r>
            <a:rPr lang="en-US" altLang="ja-JP" sz="1200" kern="1200" dirty="0">
              <a:solidFill>
                <a:schemeClr val="tx2"/>
              </a:solidFill>
            </a:rPr>
            <a:t>Java</a:t>
          </a:r>
          <a:r>
            <a:rPr lang="ja-JP" altLang="ja-JP" sz="1200" kern="1200" dirty="0">
              <a:solidFill>
                <a:schemeClr val="tx2"/>
              </a:solidFill>
            </a:rPr>
            <a:t>によるプログラミング</a:t>
          </a:r>
          <a:endParaRPr kumimoji="1" lang="ja-JP" altLang="en-US" sz="1200" kern="1200" dirty="0"/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ja-JP" sz="1200" kern="1200" dirty="0">
              <a:solidFill>
                <a:schemeClr val="tx2"/>
              </a:solidFill>
            </a:rPr>
            <a:t>関連する資格：</a:t>
          </a:r>
          <a:r>
            <a:rPr lang="en-US" altLang="ja-JP" sz="1200" kern="1200" dirty="0">
              <a:solidFill>
                <a:schemeClr val="tx2"/>
              </a:solidFill>
            </a:rPr>
            <a:t>OCJ-P Bronze</a:t>
          </a:r>
          <a:r>
            <a:rPr lang="ja-JP" altLang="en-US" sz="1200" kern="1200" dirty="0" err="1">
              <a:solidFill>
                <a:schemeClr val="tx2"/>
              </a:solidFill>
            </a:rPr>
            <a:t>、</a:t>
          </a:r>
          <a:r>
            <a:rPr lang="en-US" altLang="ja-JP" sz="1200" kern="1200" dirty="0">
              <a:solidFill>
                <a:schemeClr val="tx2"/>
              </a:solidFill>
            </a:rPr>
            <a:t>OCJ-P</a:t>
          </a:r>
          <a:r>
            <a:rPr lang="ja-JP" altLang="en-US" sz="1200" kern="1200" dirty="0">
              <a:solidFill>
                <a:schemeClr val="tx2"/>
              </a:solidFill>
            </a:rPr>
            <a:t> </a:t>
          </a:r>
          <a:r>
            <a:rPr lang="en-US" altLang="ja-JP" sz="1200" kern="1200" dirty="0">
              <a:solidFill>
                <a:schemeClr val="tx2"/>
              </a:solidFill>
            </a:rPr>
            <a:t>Silver</a:t>
          </a:r>
          <a:endParaRPr kumimoji="1" lang="ja-JP" altLang="en-US" sz="1200" kern="1200" dirty="0"/>
        </a:p>
      </dsp:txBody>
      <dsp:txXfrm>
        <a:off x="1412736" y="19585"/>
        <a:ext cx="4987465" cy="1022398"/>
      </dsp:txXfrm>
    </dsp:sp>
    <dsp:sp modelId="{D82ECA24-1C6D-4A29-972E-0AD45D8A6AB6}">
      <dsp:nvSpPr>
        <dsp:cNvPr id="0" name=""/>
        <dsp:cNvSpPr/>
      </dsp:nvSpPr>
      <dsp:spPr>
        <a:xfrm>
          <a:off x="0" y="0"/>
          <a:ext cx="1280040" cy="106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15000" r="-15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8859D-6CEC-45CB-976A-0C95ED99FA53}">
      <dsp:nvSpPr>
        <dsp:cNvPr id="0" name=""/>
        <dsp:cNvSpPr/>
      </dsp:nvSpPr>
      <dsp:spPr>
        <a:xfrm>
          <a:off x="0" y="1137658"/>
          <a:ext cx="6400202" cy="1022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0000" rIns="53340" bIns="180000" numCol="1" spcCol="1270" anchor="ctr" anchorCtr="0">
          <a:noAutofit/>
        </a:bodyPr>
        <a:lstStyle/>
        <a:p>
          <a:pPr lvl="0" algn="l" defTabSz="622300">
            <a:lnSpc>
              <a:spcPct val="50000"/>
            </a:lnSpc>
            <a:spcBef>
              <a:spcPct val="0"/>
            </a:spcBef>
            <a:spcAft>
              <a:spcPts val="200"/>
            </a:spcAft>
          </a:pPr>
          <a:r>
            <a:rPr kumimoji="1" lang="ja-JP" altLang="en-US" sz="1400" b="1" kern="1200" dirty="0">
              <a:solidFill>
                <a:schemeClr val="tx2"/>
              </a:solidFill>
            </a:rPr>
            <a:t>②</a:t>
          </a:r>
          <a:r>
            <a:rPr kumimoji="1" lang="en-US" altLang="ja-JP" sz="1400" b="1" kern="1200" dirty="0">
              <a:solidFill>
                <a:schemeClr val="tx2"/>
              </a:solidFill>
            </a:rPr>
            <a:t>Web</a:t>
          </a:r>
          <a:r>
            <a:rPr kumimoji="1" lang="ja-JP" altLang="en-US" sz="1400" b="1" kern="1200" dirty="0">
              <a:solidFill>
                <a:schemeClr val="tx2"/>
              </a:solidFill>
            </a:rPr>
            <a:t>アプリケーション開発</a:t>
          </a:r>
          <a:endParaRPr kumimoji="1" lang="ja-JP" altLang="en-US" sz="1400" kern="1200" dirty="0"/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altLang="ja-JP" sz="1200" kern="1200" dirty="0">
              <a:solidFill>
                <a:schemeClr val="tx2"/>
              </a:solidFill>
            </a:rPr>
            <a:t>HTML</a:t>
          </a:r>
          <a:r>
            <a:rPr lang="ja-JP" altLang="ja-JP" sz="1200" kern="1200" dirty="0">
              <a:solidFill>
                <a:schemeClr val="tx2"/>
              </a:solidFill>
            </a:rPr>
            <a:t>による</a:t>
          </a:r>
          <a:r>
            <a:rPr lang="en-US" altLang="ja-JP" sz="1200" kern="1200" dirty="0">
              <a:solidFill>
                <a:schemeClr val="tx2"/>
              </a:solidFill>
            </a:rPr>
            <a:t>Web</a:t>
          </a:r>
          <a:r>
            <a:rPr lang="ja-JP" altLang="ja-JP" sz="1200" kern="1200" dirty="0">
              <a:solidFill>
                <a:schemeClr val="tx2"/>
              </a:solidFill>
            </a:rPr>
            <a:t>ページ作成</a:t>
          </a:r>
          <a:endParaRPr kumimoji="1" lang="ja-JP" altLang="en-US" sz="1200" kern="1200" dirty="0"/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>
              <a:solidFill>
                <a:schemeClr val="tx2"/>
              </a:solidFill>
            </a:rPr>
            <a:t>Web</a:t>
          </a:r>
          <a:r>
            <a:rPr lang="ja-JP" altLang="ja-JP" sz="1200" kern="1200" dirty="0">
              <a:solidFill>
                <a:schemeClr val="tx2"/>
              </a:solidFill>
            </a:rPr>
            <a:t>サーバプログラム（</a:t>
          </a:r>
          <a:r>
            <a:rPr lang="en-US" altLang="ja-JP" sz="1200" kern="1200" dirty="0">
              <a:solidFill>
                <a:schemeClr val="tx2"/>
              </a:solidFill>
            </a:rPr>
            <a:t>Java Servlet</a:t>
          </a:r>
          <a:r>
            <a:rPr lang="ja-JP" altLang="ja-JP" sz="1200" kern="1200" dirty="0">
              <a:solidFill>
                <a:schemeClr val="tx2"/>
              </a:solidFill>
            </a:rPr>
            <a:t>）</a:t>
          </a:r>
          <a:endParaRPr lang="en-US" altLang="ja-JP" sz="1200" kern="1200" dirty="0">
            <a:solidFill>
              <a:schemeClr val="tx2"/>
            </a:solidFill>
          </a:endParaRPr>
        </a:p>
      </dsp:txBody>
      <dsp:txXfrm>
        <a:off x="1412736" y="1137658"/>
        <a:ext cx="4987465" cy="1022398"/>
      </dsp:txXfrm>
    </dsp:sp>
    <dsp:sp modelId="{8C72EA85-A3E5-4D48-B333-F6F6841494EA}">
      <dsp:nvSpPr>
        <dsp:cNvPr id="0" name=""/>
        <dsp:cNvSpPr/>
      </dsp:nvSpPr>
      <dsp:spPr>
        <a:xfrm>
          <a:off x="0" y="1118088"/>
          <a:ext cx="1280040" cy="106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5000" b="-15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08EA1-BDAB-45D2-9FA4-154F40A29A59}">
      <dsp:nvSpPr>
        <dsp:cNvPr id="0" name=""/>
        <dsp:cNvSpPr/>
      </dsp:nvSpPr>
      <dsp:spPr>
        <a:xfrm>
          <a:off x="0" y="2255731"/>
          <a:ext cx="6400202" cy="1022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0000" rIns="53340" bIns="180000" numCol="1" spcCol="1270" anchor="ctr" anchorCtr="0">
          <a:noAutofit/>
        </a:bodyPr>
        <a:lstStyle/>
        <a:p>
          <a:pPr lvl="0" algn="l" defTabSz="622300">
            <a:lnSpc>
              <a:spcPct val="50000"/>
            </a:lnSpc>
            <a:spcBef>
              <a:spcPct val="0"/>
            </a:spcBef>
            <a:spcAft>
              <a:spcPts val="200"/>
            </a:spcAft>
            <a:buFont typeface="Arial" panose="020B0604020202020204" pitchFamily="34" charset="0"/>
            <a:buChar char="•"/>
          </a:pPr>
          <a:r>
            <a:rPr kumimoji="1" lang="ja-JP" altLang="en-US" sz="1400" b="1" kern="1200" dirty="0">
              <a:solidFill>
                <a:schemeClr val="tx2"/>
              </a:solidFill>
            </a:rPr>
            <a:t>③スマートデバイス・アプリケーション開発</a:t>
          </a:r>
          <a:endParaRPr kumimoji="1" lang="ja-JP" altLang="en-US" sz="1200" kern="1200" dirty="0"/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ja-JP" sz="1200" kern="1200" dirty="0">
              <a:solidFill>
                <a:schemeClr val="tx2"/>
              </a:solidFill>
            </a:rPr>
            <a:t>スマートデバイス・アプリケーション開発</a:t>
          </a:r>
          <a:endParaRPr kumimoji="1" lang="ja-JP" altLang="en-US" sz="1200" kern="1200" dirty="0"/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ja-JP" sz="1200" kern="1200" dirty="0">
              <a:solidFill>
                <a:schemeClr val="tx2"/>
              </a:solidFill>
            </a:rPr>
            <a:t>ネットワークを用いた監視・制御アプリケーション開発</a:t>
          </a:r>
          <a:endParaRPr kumimoji="1" lang="ja-JP" altLang="en-US" sz="1200" kern="1200" dirty="0"/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ja-JP" sz="1200" kern="1200" dirty="0">
              <a:solidFill>
                <a:schemeClr val="tx2"/>
              </a:solidFill>
            </a:rPr>
            <a:t>関連する資格：</a:t>
          </a:r>
          <a:r>
            <a:rPr lang="en-US" altLang="ja-JP" sz="1200" kern="1200" dirty="0">
              <a:solidFill>
                <a:schemeClr val="tx2"/>
              </a:solidFill>
            </a:rPr>
            <a:t>ACE</a:t>
          </a:r>
          <a:endParaRPr kumimoji="1" lang="ja-JP" altLang="en-US" sz="1200" kern="1200" dirty="0"/>
        </a:p>
      </dsp:txBody>
      <dsp:txXfrm>
        <a:off x="1412736" y="2255731"/>
        <a:ext cx="4987465" cy="1022398"/>
      </dsp:txXfrm>
    </dsp:sp>
    <dsp:sp modelId="{72BA5BD3-204C-4297-B998-E5B4524E45D3}">
      <dsp:nvSpPr>
        <dsp:cNvPr id="0" name=""/>
        <dsp:cNvSpPr/>
      </dsp:nvSpPr>
      <dsp:spPr>
        <a:xfrm>
          <a:off x="0" y="2236177"/>
          <a:ext cx="1280040" cy="106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767D7-3EF0-4064-8533-80A86D5B6B37}">
      <dsp:nvSpPr>
        <dsp:cNvPr id="0" name=""/>
        <dsp:cNvSpPr/>
      </dsp:nvSpPr>
      <dsp:spPr>
        <a:xfrm>
          <a:off x="0" y="3373804"/>
          <a:ext cx="6400202" cy="1022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0000" rIns="53340" bIns="180000" numCol="1" spcCol="1270" anchor="ctr" anchorCtr="0">
          <a:noAutofit/>
        </a:bodyPr>
        <a:lstStyle/>
        <a:p>
          <a:pPr lvl="0" algn="l" defTabSz="622300">
            <a:lnSpc>
              <a:spcPct val="50000"/>
            </a:lnSpc>
            <a:spcBef>
              <a:spcPct val="0"/>
            </a:spcBef>
            <a:spcAft>
              <a:spcPts val="200"/>
            </a:spcAft>
          </a:pPr>
          <a:r>
            <a:rPr kumimoji="1" lang="ja-JP" altLang="en-US" sz="1400" b="1" kern="1200" dirty="0">
              <a:solidFill>
                <a:schemeClr val="tx2"/>
              </a:solidFill>
            </a:rPr>
            <a:t>④</a:t>
          </a:r>
          <a:r>
            <a:rPr kumimoji="1" lang="en-US" altLang="ja-JP" sz="1400" b="1" kern="1200" dirty="0">
              <a:solidFill>
                <a:schemeClr val="tx2"/>
              </a:solidFill>
            </a:rPr>
            <a:t>IoT</a:t>
          </a:r>
          <a:r>
            <a:rPr kumimoji="1" lang="ja-JP" altLang="en-US" sz="1400" b="1" kern="1200" dirty="0">
              <a:solidFill>
                <a:schemeClr val="tx2"/>
              </a:solidFill>
            </a:rPr>
            <a:t>デバイス制御プログラム</a:t>
          </a:r>
          <a:endParaRPr kumimoji="1" lang="ja-JP" altLang="en-US" sz="1400" kern="1200" dirty="0"/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en-US" sz="1200" kern="1200" dirty="0">
              <a:solidFill>
                <a:schemeClr val="tx2"/>
              </a:solidFill>
            </a:rPr>
            <a:t>センサデータ取得プログラム開発</a:t>
          </a:r>
          <a:endParaRPr lang="en-US" altLang="ja-JP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en-US" sz="1200" kern="1200" dirty="0">
              <a:solidFill>
                <a:schemeClr val="tx2"/>
              </a:solidFill>
            </a:rPr>
            <a:t>デバイスデータ取得・表示プログラム開発</a:t>
          </a:r>
        </a:p>
      </dsp:txBody>
      <dsp:txXfrm>
        <a:off x="1412736" y="3373804"/>
        <a:ext cx="4987465" cy="1022398"/>
      </dsp:txXfrm>
    </dsp:sp>
    <dsp:sp modelId="{E6BDED9F-DAA0-42E2-B35F-A879655D526F}">
      <dsp:nvSpPr>
        <dsp:cNvPr id="0" name=""/>
        <dsp:cNvSpPr/>
      </dsp:nvSpPr>
      <dsp:spPr>
        <a:xfrm>
          <a:off x="0" y="3354266"/>
          <a:ext cx="1280040" cy="106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2000" b="-12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2447D-773A-4281-9D37-1A97F4FA3825}">
      <dsp:nvSpPr>
        <dsp:cNvPr id="0" name=""/>
        <dsp:cNvSpPr/>
      </dsp:nvSpPr>
      <dsp:spPr>
        <a:xfrm>
          <a:off x="0" y="4568071"/>
          <a:ext cx="6400202" cy="1022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0000" rIns="53340" bIns="180000" numCol="1" spcCol="1270" anchor="ctr" anchorCtr="0">
          <a:noAutofit/>
        </a:bodyPr>
        <a:lstStyle/>
        <a:p>
          <a:pPr lvl="0" algn="l" defTabSz="622300">
            <a:lnSpc>
              <a:spcPct val="50000"/>
            </a:lnSpc>
            <a:spcBef>
              <a:spcPct val="0"/>
            </a:spcBef>
            <a:spcAft>
              <a:spcPts val="200"/>
            </a:spcAft>
          </a:pPr>
          <a:r>
            <a:rPr kumimoji="1" lang="ja-JP" altLang="en-US" sz="1400" b="1" kern="1200" dirty="0">
              <a:solidFill>
                <a:schemeClr val="tx2"/>
              </a:solidFill>
            </a:rPr>
            <a:t>⑤ネットワーク構築</a:t>
          </a:r>
          <a:endParaRPr lang="ja-JP" altLang="en-US" sz="14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en-US" sz="1200" kern="1200" dirty="0">
              <a:solidFill>
                <a:schemeClr val="tx2"/>
              </a:solidFill>
            </a:rPr>
            <a:t>ネットワーク（</a:t>
          </a:r>
          <a:r>
            <a:rPr lang="en-US" altLang="ja-JP" sz="1200" kern="1200" dirty="0">
              <a:solidFill>
                <a:schemeClr val="tx2"/>
              </a:solidFill>
            </a:rPr>
            <a:t>LAN</a:t>
          </a:r>
          <a:r>
            <a:rPr lang="ja-JP" altLang="en-US" sz="1200" kern="1200" dirty="0">
              <a:solidFill>
                <a:schemeClr val="tx2"/>
              </a:solidFill>
            </a:rPr>
            <a:t>）構築</a:t>
          </a:r>
          <a:endParaRPr lang="en-US" altLang="ja-JP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en-US" sz="1200" kern="1200">
              <a:solidFill>
                <a:schemeClr val="tx2"/>
              </a:solidFill>
            </a:rPr>
            <a:t>ネットワーク機器（</a:t>
          </a:r>
          <a:r>
            <a:rPr lang="en-US" altLang="ja-JP" sz="1200" kern="1200">
              <a:solidFill>
                <a:schemeClr val="tx2"/>
              </a:solidFill>
            </a:rPr>
            <a:t>L3</a:t>
          </a:r>
          <a:r>
            <a:rPr lang="ja-JP" altLang="en-US" sz="1200" kern="1200">
              <a:solidFill>
                <a:schemeClr val="tx2"/>
              </a:solidFill>
            </a:rPr>
            <a:t>スイッチ、ルータ）設定</a:t>
          </a:r>
          <a:endParaRPr lang="en-US" altLang="ja-JP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en-US" sz="1200" kern="1200" dirty="0">
              <a:solidFill>
                <a:schemeClr val="tx2"/>
              </a:solidFill>
            </a:rPr>
            <a:t>関連する資格：</a:t>
          </a:r>
          <a:r>
            <a:rPr lang="en-US" altLang="ja-JP" sz="1200" kern="1200" dirty="0">
              <a:solidFill>
                <a:schemeClr val="tx2"/>
              </a:solidFill>
            </a:rPr>
            <a:t>CCNA</a:t>
          </a:r>
          <a:r>
            <a:rPr lang="ja-JP" altLang="en-US" sz="1200" kern="1200" dirty="0" err="1">
              <a:solidFill>
                <a:schemeClr val="tx2"/>
              </a:solidFill>
            </a:rPr>
            <a:t>、</a:t>
          </a:r>
          <a:r>
            <a:rPr lang="en-US" altLang="ja-JP" sz="1200" kern="1200" dirty="0">
              <a:solidFill>
                <a:schemeClr val="tx2"/>
              </a:solidFill>
            </a:rPr>
            <a:t>CCNP</a:t>
          </a:r>
          <a:endParaRPr lang="ja-JP" altLang="en-US" sz="1200" kern="1200" dirty="0">
            <a:solidFill>
              <a:schemeClr val="tx2"/>
            </a:solidFill>
          </a:endParaRPr>
        </a:p>
      </dsp:txBody>
      <dsp:txXfrm>
        <a:off x="1412736" y="4568071"/>
        <a:ext cx="4987465" cy="1022398"/>
      </dsp:txXfrm>
    </dsp:sp>
    <dsp:sp modelId="{85CA2020-FB9D-46A4-88E2-A6B58D93FB93}">
      <dsp:nvSpPr>
        <dsp:cNvPr id="0" name=""/>
        <dsp:cNvSpPr/>
      </dsp:nvSpPr>
      <dsp:spPr>
        <a:xfrm>
          <a:off x="0" y="4548523"/>
          <a:ext cx="1280040" cy="106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814AD-E66B-4076-823B-FB9D0E9E3853}">
      <dsp:nvSpPr>
        <dsp:cNvPr id="0" name=""/>
        <dsp:cNvSpPr/>
      </dsp:nvSpPr>
      <dsp:spPr>
        <a:xfrm>
          <a:off x="0" y="5698843"/>
          <a:ext cx="6400202" cy="1022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180000" rIns="60960" bIns="180000" numCol="1" spcCol="1270" anchor="ctr" anchorCtr="0">
          <a:noAutofit/>
        </a:bodyPr>
        <a:lstStyle/>
        <a:p>
          <a:pPr lvl="0" algn="l" defTabSz="711200">
            <a:lnSpc>
              <a:spcPct val="50000"/>
            </a:lnSpc>
            <a:spcBef>
              <a:spcPct val="0"/>
            </a:spcBef>
            <a:spcAft>
              <a:spcPts val="200"/>
            </a:spcAft>
          </a:pPr>
          <a:r>
            <a:rPr kumimoji="1" lang="ja-JP" altLang="en-US" sz="1600" b="1" kern="1200" dirty="0">
              <a:solidFill>
                <a:schemeClr val="tx2"/>
              </a:solidFill>
            </a:rPr>
            <a:t>⑥サーバ構築</a:t>
          </a:r>
          <a:endParaRPr lang="ja-JP" altLang="en-US" sz="16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altLang="ja-JP" sz="1200" kern="1200" dirty="0" err="1">
              <a:solidFill>
                <a:schemeClr val="tx2"/>
              </a:solidFill>
            </a:rPr>
            <a:t>WindowsServer</a:t>
          </a:r>
          <a:r>
            <a:rPr lang="ja-JP" altLang="en-US" sz="1200" kern="1200" dirty="0">
              <a:solidFill>
                <a:schemeClr val="tx2"/>
              </a:solidFill>
            </a:rPr>
            <a:t>による社内ネットワーク構築</a:t>
          </a:r>
          <a:endParaRPr lang="en-US" altLang="ja-JP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altLang="ja-JP" sz="1200" kern="1200" dirty="0">
              <a:solidFill>
                <a:schemeClr val="tx2"/>
              </a:solidFill>
            </a:rPr>
            <a:t>Linux</a:t>
          </a:r>
          <a:r>
            <a:rPr lang="ja-JP" altLang="en-US" sz="1200" kern="1200" dirty="0">
              <a:solidFill>
                <a:schemeClr val="tx2"/>
              </a:solidFill>
            </a:rPr>
            <a:t>によるインターネットサーバ構築（</a:t>
          </a:r>
          <a:r>
            <a:rPr lang="en-US" altLang="ja-JP" sz="1200" kern="1200" dirty="0">
              <a:solidFill>
                <a:schemeClr val="tx2"/>
              </a:solidFill>
            </a:rPr>
            <a:t>Web</a:t>
          </a:r>
          <a:r>
            <a:rPr lang="ja-JP" altLang="en-US" sz="1200" kern="1200" dirty="0" err="1">
              <a:solidFill>
                <a:schemeClr val="tx2"/>
              </a:solidFill>
            </a:rPr>
            <a:t>、</a:t>
          </a:r>
          <a:r>
            <a:rPr lang="ja-JP" altLang="en-US" sz="1200" kern="1200" dirty="0">
              <a:solidFill>
                <a:schemeClr val="tx2"/>
              </a:solidFill>
            </a:rPr>
            <a:t>メール等）</a:t>
          </a:r>
          <a:endParaRPr lang="en-US" altLang="ja-JP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en-US" sz="1200" kern="1200" dirty="0">
              <a:solidFill>
                <a:schemeClr val="tx2"/>
              </a:solidFill>
            </a:rPr>
            <a:t>データベース構築</a:t>
          </a:r>
          <a:endParaRPr lang="en-US" altLang="ja-JP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ja-JP" altLang="en-US" sz="1200" kern="1200" dirty="0">
              <a:solidFill>
                <a:schemeClr val="tx2"/>
              </a:solidFill>
            </a:rPr>
            <a:t>関連する資格：</a:t>
          </a:r>
          <a:r>
            <a:rPr lang="en-US" altLang="ja-JP" sz="1200" kern="1200" dirty="0">
              <a:solidFill>
                <a:schemeClr val="tx2"/>
              </a:solidFill>
            </a:rPr>
            <a:t>MCSA</a:t>
          </a:r>
          <a:r>
            <a:rPr lang="ja-JP" altLang="en-US" sz="1200" kern="1200" dirty="0" err="1">
              <a:solidFill>
                <a:schemeClr val="tx2"/>
              </a:solidFill>
            </a:rPr>
            <a:t>、</a:t>
          </a:r>
          <a:r>
            <a:rPr lang="en-US" altLang="ja-JP" sz="1200" kern="1200" dirty="0" err="1">
              <a:solidFill>
                <a:schemeClr val="tx2"/>
              </a:solidFill>
            </a:rPr>
            <a:t>LinuC</a:t>
          </a:r>
          <a:endParaRPr lang="ja-JP" altLang="en-US" sz="1200" kern="1200" dirty="0"/>
        </a:p>
      </dsp:txBody>
      <dsp:txXfrm>
        <a:off x="1412736" y="5698843"/>
        <a:ext cx="4987465" cy="1022398"/>
      </dsp:txXfrm>
    </dsp:sp>
    <dsp:sp modelId="{19AC0A1A-1208-43DF-9FDF-9B958467968B}">
      <dsp:nvSpPr>
        <dsp:cNvPr id="0" name=""/>
        <dsp:cNvSpPr/>
      </dsp:nvSpPr>
      <dsp:spPr>
        <a:xfrm>
          <a:off x="0" y="5679318"/>
          <a:ext cx="1280040" cy="106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print"/>
          <a:srcRect/>
          <a:stretch>
            <a:fillRect t="-35000" b="-35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8DECE-4EFF-4013-9B12-56C0E8B5068B}">
      <dsp:nvSpPr>
        <dsp:cNvPr id="0" name=""/>
        <dsp:cNvSpPr/>
      </dsp:nvSpPr>
      <dsp:spPr>
        <a:xfrm>
          <a:off x="0" y="6931208"/>
          <a:ext cx="6400202" cy="1022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0000" rIns="53340" bIns="180000" numCol="1" spcCol="1270" anchor="ctr" anchorCtr="0">
          <a:noAutofit/>
        </a:bodyPr>
        <a:lstStyle/>
        <a:p>
          <a:pPr lvl="0" algn="l" defTabSz="622300">
            <a:lnSpc>
              <a:spcPct val="50000"/>
            </a:lnSpc>
            <a:spcBef>
              <a:spcPct val="0"/>
            </a:spcBef>
            <a:spcAft>
              <a:spcPts val="200"/>
            </a:spcAft>
          </a:pPr>
          <a:r>
            <a:rPr kumimoji="1" lang="ja-JP" altLang="en-US" sz="1400" b="1" kern="1200" dirty="0">
              <a:solidFill>
                <a:schemeClr val="tx2"/>
              </a:solidFill>
            </a:rPr>
            <a:t>⑦総合課題演習</a:t>
          </a:r>
          <a:endParaRPr lang="ja-JP" alt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•"/>
          </a:pPr>
          <a:r>
            <a:rPr lang="ja-JP" altLang="en-US" sz="1200" kern="1200" dirty="0">
              <a:solidFill>
                <a:schemeClr val="tx2"/>
              </a:solidFill>
            </a:rPr>
            <a:t>これまでに習得した技術を用いて、チームでシステムの仕様から設計・開発・テスト・発表までを行います</a:t>
          </a:r>
        </a:p>
      </dsp:txBody>
      <dsp:txXfrm>
        <a:off x="1412736" y="6931208"/>
        <a:ext cx="4987465" cy="1022398"/>
      </dsp:txXfrm>
    </dsp:sp>
    <dsp:sp modelId="{E1C0B268-92CA-4AFB-B91F-3CAFE487317B}">
      <dsp:nvSpPr>
        <dsp:cNvPr id="0" name=""/>
        <dsp:cNvSpPr/>
      </dsp:nvSpPr>
      <dsp:spPr>
        <a:xfrm>
          <a:off x="0" y="6911675"/>
          <a:ext cx="1280040" cy="106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02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81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32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74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66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83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01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40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74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14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BAD5-8494-2E4F-8B56-19F5A24D7F37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AAEB-4D84-4A47-AFB8-C3DB8D9B20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93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91505107-1B8D-A041-A047-FF63D32C9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904"/>
          <a:stretch/>
        </p:blipFill>
        <p:spPr>
          <a:xfrm>
            <a:off x="519" y="0"/>
            <a:ext cx="7558636" cy="129322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-1" y="1291830"/>
            <a:ext cx="75596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今こそ、</a:t>
            </a:r>
            <a:r>
              <a:rPr lang="en-US" altLang="ja-JP" sz="4000" b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ICT</a:t>
            </a:r>
            <a:r>
              <a:rPr lang="ja-JP" altLang="en-US" sz="4000" b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業界で働こう！</a:t>
            </a:r>
          </a:p>
        </p:txBody>
      </p:sp>
      <p:pic>
        <p:nvPicPr>
          <p:cNvPr id="19" name="図 18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91505107-1B8D-A041-A047-FF63D32C9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64"/>
          <a:stretch/>
        </p:blipFill>
        <p:spPr>
          <a:xfrm>
            <a:off x="38637" y="9710670"/>
            <a:ext cx="7558636" cy="966117"/>
          </a:xfrm>
          <a:prstGeom prst="rect">
            <a:avLst/>
          </a:prstGeom>
        </p:spPr>
      </p:pic>
      <p:sp>
        <p:nvSpPr>
          <p:cNvPr id="17" name="角丸四角形吹き出し 16"/>
          <p:cNvSpPr/>
          <p:nvPr/>
        </p:nvSpPr>
        <p:spPr>
          <a:xfrm>
            <a:off x="172938" y="9210180"/>
            <a:ext cx="6585714" cy="977105"/>
          </a:xfrm>
          <a:prstGeom prst="wedgeRoundRectCallout">
            <a:avLst>
              <a:gd name="adj1" fmla="val 51546"/>
              <a:gd name="adj2" fmla="val 34597"/>
              <a:gd name="adj3" fmla="val 16667"/>
            </a:avLst>
          </a:prstGeom>
          <a:solidFill>
            <a:schemeClr val="bg1"/>
          </a:solidFill>
          <a:ln w="38100">
            <a:solidFill>
              <a:srgbClr val="339DC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2"/>
                </a:solidFill>
              </a:rPr>
              <a:t>システムエンジニアとして</a:t>
            </a:r>
            <a:r>
              <a:rPr kumimoji="1" lang="en-US" altLang="ja-JP" sz="1400" dirty="0" smtClean="0">
                <a:solidFill>
                  <a:schemeClr val="tx2"/>
                </a:solidFill>
              </a:rPr>
              <a:t>ICT</a:t>
            </a:r>
            <a:r>
              <a:rPr kumimoji="1" lang="ja-JP" altLang="en-US" sz="1400" dirty="0" smtClean="0">
                <a:solidFill>
                  <a:schemeClr val="tx2"/>
                </a:solidFill>
              </a:rPr>
              <a:t>業界で働くためには、技術要素だけでなく、</a:t>
            </a:r>
            <a:r>
              <a:rPr kumimoji="1" lang="ja-JP" altLang="en-US" sz="1400" b="1" dirty="0" smtClean="0">
                <a:solidFill>
                  <a:srgbClr val="FF0066"/>
                </a:solidFill>
              </a:rPr>
              <a:t>自分</a:t>
            </a:r>
            <a:r>
              <a:rPr kumimoji="1" lang="ja-JP" altLang="en-US" sz="1400" b="1" dirty="0">
                <a:solidFill>
                  <a:srgbClr val="FF0066"/>
                </a:solidFill>
              </a:rPr>
              <a:t>から進んで意欲的に学習していく</a:t>
            </a:r>
            <a:r>
              <a:rPr kumimoji="1" lang="ja-JP" altLang="en-US" sz="1400" b="1" dirty="0" smtClean="0">
                <a:solidFill>
                  <a:srgbClr val="FF0066"/>
                </a:solidFill>
              </a:rPr>
              <a:t>こと</a:t>
            </a:r>
            <a:r>
              <a:rPr kumimoji="1" lang="ja-JP" altLang="en-US" sz="1400" dirty="0" smtClean="0">
                <a:solidFill>
                  <a:schemeClr val="tx2"/>
                </a:solidFill>
              </a:rPr>
              <a:t>、</a:t>
            </a:r>
            <a:r>
              <a:rPr kumimoji="1" lang="ja-JP" altLang="en-US" sz="1400" b="1" dirty="0" smtClean="0">
                <a:solidFill>
                  <a:srgbClr val="FF0066"/>
                </a:solidFill>
              </a:rPr>
              <a:t>チームで働くためのコミュニケーション力</a:t>
            </a:r>
            <a:r>
              <a:rPr kumimoji="1" lang="ja-JP" altLang="en-US" sz="1400" dirty="0" smtClean="0">
                <a:solidFill>
                  <a:schemeClr val="tx2"/>
                </a:solidFill>
              </a:rPr>
              <a:t>が</a:t>
            </a:r>
            <a:r>
              <a:rPr kumimoji="1" lang="ja-JP" altLang="en-US" sz="1400" dirty="0">
                <a:solidFill>
                  <a:schemeClr val="tx2"/>
                </a:solidFill>
              </a:rPr>
              <a:t>求められます</a:t>
            </a:r>
            <a:r>
              <a:rPr kumimoji="1" lang="ja-JP" altLang="en-US" sz="1400" dirty="0" smtClean="0">
                <a:solidFill>
                  <a:schemeClr val="tx2"/>
                </a:solidFill>
              </a:rPr>
              <a:t>。訓練を通じてこれらの力も一緒に身につけましょう！</a:t>
            </a:r>
            <a:endParaRPr kumimoji="1" lang="en-US" altLang="ja-JP" sz="1400" dirty="0">
              <a:solidFill>
                <a:schemeClr val="tx2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8637" y="1941428"/>
            <a:ext cx="7520517" cy="395688"/>
          </a:xfrm>
          <a:prstGeom prst="roundRect">
            <a:avLst>
              <a:gd name="adj" fmla="val 2444"/>
            </a:avLst>
          </a:prstGeom>
          <a:noFill/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b="1" dirty="0">
                <a:solidFill>
                  <a:schemeClr val="tx2"/>
                </a:solidFill>
              </a:rPr>
              <a:t>「システムエンジニア」ってどんな仕事？</a:t>
            </a:r>
            <a:endParaRPr kumimoji="1" lang="en-US" altLang="ja-JP" sz="2400" b="1" dirty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85649" y="907256"/>
            <a:ext cx="336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CCFF66"/>
                </a:solidFill>
              </a:rPr>
              <a:t>6</a:t>
            </a:r>
            <a:r>
              <a:rPr kumimoji="1" lang="ja-JP" altLang="en-US" b="1" dirty="0">
                <a:solidFill>
                  <a:srgbClr val="CCFF66"/>
                </a:solidFill>
              </a:rPr>
              <a:t>月・</a:t>
            </a:r>
            <a:r>
              <a:rPr kumimoji="1" lang="en-US" altLang="ja-JP" b="1" dirty="0">
                <a:solidFill>
                  <a:srgbClr val="CCFF66"/>
                </a:solidFill>
              </a:rPr>
              <a:t>12</a:t>
            </a:r>
            <a:r>
              <a:rPr kumimoji="1" lang="ja-JP" altLang="en-US" b="1" dirty="0">
                <a:solidFill>
                  <a:srgbClr val="CCFF66"/>
                </a:solidFill>
              </a:rPr>
              <a:t>月　</a:t>
            </a:r>
            <a:r>
              <a:rPr kumimoji="1" lang="ja-JP" altLang="en-US" b="1" dirty="0" smtClean="0">
                <a:solidFill>
                  <a:srgbClr val="CCFF66"/>
                </a:solidFill>
              </a:rPr>
              <a:t>開講</a:t>
            </a:r>
            <a:r>
              <a:rPr kumimoji="1" lang="en-US" altLang="ja-JP" b="1" dirty="0" smtClean="0">
                <a:solidFill>
                  <a:srgbClr val="CCFF66"/>
                </a:solidFill>
              </a:rPr>
              <a:t>(</a:t>
            </a:r>
            <a:r>
              <a:rPr kumimoji="1" lang="ja-JP" altLang="en-US" b="1" dirty="0" smtClean="0">
                <a:solidFill>
                  <a:srgbClr val="CCFF66"/>
                </a:solidFill>
              </a:rPr>
              <a:t>定員各</a:t>
            </a:r>
            <a:r>
              <a:rPr kumimoji="1" lang="en-US" altLang="ja-JP" b="1" dirty="0" smtClean="0">
                <a:solidFill>
                  <a:srgbClr val="CCFF66"/>
                </a:solidFill>
              </a:rPr>
              <a:t>20</a:t>
            </a:r>
            <a:r>
              <a:rPr kumimoji="1" lang="ja-JP" altLang="en-US" sz="1000" b="1" dirty="0" smtClean="0">
                <a:solidFill>
                  <a:srgbClr val="CCFF66"/>
                </a:solidFill>
              </a:rPr>
              <a:t>名</a:t>
            </a:r>
            <a:r>
              <a:rPr kumimoji="1" lang="en-US" altLang="ja-JP" b="1" dirty="0" smtClean="0">
                <a:solidFill>
                  <a:srgbClr val="CCFF66"/>
                </a:solidFill>
              </a:rPr>
              <a:t>)</a:t>
            </a:r>
            <a:endParaRPr kumimoji="1" lang="ja-JP" altLang="en-US" b="1" dirty="0">
              <a:solidFill>
                <a:srgbClr val="CCFF66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E161635-409E-45B9-81D5-3EBEF00A0E4C}"/>
              </a:ext>
            </a:extLst>
          </p:cNvPr>
          <p:cNvSpPr/>
          <p:nvPr/>
        </p:nvSpPr>
        <p:spPr>
          <a:xfrm>
            <a:off x="999914" y="104417"/>
            <a:ext cx="37606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cap="none" spc="0" dirty="0">
                <a:ln w="0"/>
                <a:solidFill>
                  <a:srgbClr val="CCFF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動けば変わる、あなたの未来</a:t>
            </a:r>
          </a:p>
        </p:txBody>
      </p:sp>
      <p:sp>
        <p:nvSpPr>
          <p:cNvPr id="25" name="角丸四角形 20">
            <a:extLst>
              <a:ext uri="{FF2B5EF4-FFF2-40B4-BE49-F238E27FC236}">
                <a16:creationId xmlns:a16="http://schemas.microsoft.com/office/drawing/2014/main" id="{98936D0E-CA61-4BE3-9014-BA9CBAD84D01}"/>
              </a:ext>
            </a:extLst>
          </p:cNvPr>
          <p:cNvSpPr/>
          <p:nvPr/>
        </p:nvSpPr>
        <p:spPr>
          <a:xfrm>
            <a:off x="231391" y="2309838"/>
            <a:ext cx="7135008" cy="616938"/>
          </a:xfrm>
          <a:prstGeom prst="roundRect">
            <a:avLst>
              <a:gd name="adj" fmla="val 2444"/>
            </a:avLst>
          </a:prstGeom>
          <a:noFill/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>
                <a:solidFill>
                  <a:schemeClr val="tx2"/>
                </a:solidFill>
              </a:rPr>
              <a:t>システムエンジニア（</a:t>
            </a:r>
            <a:r>
              <a:rPr kumimoji="1" lang="en-US" altLang="ja-JP" b="1" dirty="0">
                <a:solidFill>
                  <a:schemeClr val="tx2"/>
                </a:solidFill>
              </a:rPr>
              <a:t>SE</a:t>
            </a:r>
            <a:r>
              <a:rPr kumimoji="1" lang="ja-JP" altLang="en-US" b="1" dirty="0">
                <a:solidFill>
                  <a:schemeClr val="tx2"/>
                </a:solidFill>
              </a:rPr>
              <a:t>）</a:t>
            </a:r>
            <a:r>
              <a:rPr kumimoji="1" lang="ja-JP" altLang="en-US" dirty="0">
                <a:solidFill>
                  <a:schemeClr val="tx2"/>
                </a:solidFill>
              </a:rPr>
              <a:t>とは顧客の要求に応じて、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2"/>
                </a:solidFill>
              </a:rPr>
              <a:t>コンピュータを用いたあらゆるシステム構築を行う技術職です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29" name="角丸四角形 20">
            <a:extLst>
              <a:ext uri="{FF2B5EF4-FFF2-40B4-BE49-F238E27FC236}">
                <a16:creationId xmlns:a16="http://schemas.microsoft.com/office/drawing/2014/main" id="{AC313064-F190-42FE-B1D3-5E979A5552BF}"/>
              </a:ext>
            </a:extLst>
          </p:cNvPr>
          <p:cNvSpPr/>
          <p:nvPr/>
        </p:nvSpPr>
        <p:spPr>
          <a:xfrm>
            <a:off x="3989" y="5622694"/>
            <a:ext cx="7520517" cy="395689"/>
          </a:xfrm>
          <a:prstGeom prst="roundRect">
            <a:avLst>
              <a:gd name="adj" fmla="val 2444"/>
            </a:avLst>
          </a:prstGeom>
          <a:noFill/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 dirty="0">
                <a:solidFill>
                  <a:schemeClr val="tx2"/>
                </a:solidFill>
              </a:rPr>
              <a:t>「システムエンジニア」以外にも以下の職種の就職実績があります</a:t>
            </a:r>
            <a:endParaRPr kumimoji="1" lang="en-US" altLang="ja-JP" sz="1600" b="1" dirty="0">
              <a:solidFill>
                <a:schemeClr val="tx2"/>
              </a:solidFill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1DD9B5A-38D0-4D98-95D9-F014BC388772}"/>
              </a:ext>
            </a:extLst>
          </p:cNvPr>
          <p:cNvGrpSpPr/>
          <p:nvPr/>
        </p:nvGrpSpPr>
        <p:grpSpPr>
          <a:xfrm>
            <a:off x="22935" y="2971389"/>
            <a:ext cx="7482626" cy="2615814"/>
            <a:chOff x="22935" y="2971389"/>
            <a:chExt cx="7482626" cy="2615814"/>
          </a:xfrm>
        </p:grpSpPr>
        <p:sp>
          <p:nvSpPr>
            <p:cNvPr id="2" name="角丸四角形 1"/>
            <p:cNvSpPr/>
            <p:nvPr/>
          </p:nvSpPr>
          <p:spPr>
            <a:xfrm>
              <a:off x="22935" y="2971389"/>
              <a:ext cx="7482626" cy="2615814"/>
            </a:xfrm>
            <a:prstGeom prst="roundRect">
              <a:avLst>
                <a:gd name="adj" fmla="val 10000"/>
              </a:avLst>
            </a:prstGeom>
            <a:noFill/>
            <a:ln w="76200">
              <a:solidFill>
                <a:srgbClr val="339DCB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sz="2800" b="1" dirty="0">
                  <a:solidFill>
                    <a:schemeClr val="tx2"/>
                  </a:solidFill>
                </a:rPr>
                <a:t>システムエンジニア</a:t>
              </a:r>
              <a:endParaRPr kumimoji="1" lang="en-US" altLang="ja-JP" sz="2800" b="1" dirty="0">
                <a:solidFill>
                  <a:schemeClr val="tx2"/>
                </a:solidFill>
              </a:endParaRPr>
            </a:p>
            <a:p>
              <a:pPr algn="ctr"/>
              <a:r>
                <a:rPr kumimoji="1" lang="ja-JP" altLang="en-US" sz="1400" dirty="0">
                  <a:solidFill>
                    <a:schemeClr val="tx2"/>
                  </a:solidFill>
                </a:rPr>
                <a:t>になるために身に付けたい３つの要素</a:t>
              </a:r>
              <a:endParaRPr kumimoji="1" lang="en-US" altLang="ja-JP" sz="1400" dirty="0">
                <a:solidFill>
                  <a:schemeClr val="tx2"/>
                </a:solidFill>
              </a:endParaRPr>
            </a:p>
            <a:p>
              <a:pPr algn="ctr"/>
              <a:endParaRPr kumimoji="1" lang="en-US" altLang="ja-JP" dirty="0">
                <a:solidFill>
                  <a:schemeClr val="tx2"/>
                </a:solidFill>
              </a:endParaRPr>
            </a:p>
            <a:p>
              <a:pPr algn="ctr"/>
              <a:endParaRPr kumimoji="1" lang="en-US" altLang="ja-JP" dirty="0">
                <a:solidFill>
                  <a:schemeClr val="tx2"/>
                </a:solidFill>
              </a:endParaRPr>
            </a:p>
            <a:p>
              <a:pPr algn="ctr"/>
              <a:endParaRPr kumimoji="1" lang="en-US" altLang="ja-JP" dirty="0">
                <a:solidFill>
                  <a:schemeClr val="tx2"/>
                </a:solidFill>
              </a:endParaRPr>
            </a:p>
            <a:p>
              <a:pPr algn="ctr"/>
              <a:endParaRPr kumimoji="1" lang="en-US" altLang="ja-JP" dirty="0">
                <a:solidFill>
                  <a:schemeClr val="tx2"/>
                </a:solidFill>
              </a:endParaRPr>
            </a:p>
            <a:p>
              <a:pPr algn="ctr"/>
              <a:endParaRPr kumimoji="1" lang="en-US" altLang="ja-JP" dirty="0">
                <a:solidFill>
                  <a:schemeClr val="tx2"/>
                </a:solidFill>
              </a:endParaRPr>
            </a:p>
            <a:p>
              <a:pPr algn="ctr"/>
              <a:endParaRPr kumimoji="1" lang="en-US" altLang="ja-JP" sz="800" dirty="0">
                <a:solidFill>
                  <a:schemeClr val="tx2"/>
                </a:solidFill>
              </a:endParaRPr>
            </a:p>
            <a:p>
              <a:pPr algn="ctr"/>
              <a:endParaRPr kumimoji="1" lang="en-US" altLang="ja-JP" sz="700" dirty="0">
                <a:solidFill>
                  <a:schemeClr val="tx2"/>
                </a:solidFill>
              </a:endParaRPr>
            </a:p>
            <a:p>
              <a:pPr algn="ctr"/>
              <a:r>
                <a:rPr kumimoji="1" lang="en-US" altLang="ja-JP" sz="1400" dirty="0">
                  <a:solidFill>
                    <a:schemeClr val="tx2"/>
                  </a:solidFill>
                </a:rPr>
                <a:t>6</a:t>
              </a:r>
              <a:r>
                <a:rPr kumimoji="1" lang="ja-JP" altLang="en-US" sz="1400" dirty="0">
                  <a:solidFill>
                    <a:schemeClr val="tx2"/>
                  </a:solidFill>
                </a:rPr>
                <a:t>か月間で上記</a:t>
              </a:r>
              <a:r>
                <a:rPr kumimoji="1" lang="en-US" altLang="ja-JP" sz="1400" dirty="0">
                  <a:solidFill>
                    <a:schemeClr val="tx2"/>
                  </a:solidFill>
                </a:rPr>
                <a:t>3</a:t>
              </a:r>
              <a:r>
                <a:rPr kumimoji="1" lang="ja-JP" altLang="en-US" sz="1400" dirty="0" err="1">
                  <a:solidFill>
                    <a:schemeClr val="tx2"/>
                  </a:solidFill>
                </a:rPr>
                <a:t>つの</a:t>
              </a:r>
              <a:r>
                <a:rPr kumimoji="1" lang="ja-JP" altLang="en-US" sz="1400" dirty="0">
                  <a:solidFill>
                    <a:schemeClr val="tx2"/>
                  </a:solidFill>
                </a:rPr>
                <a:t>要素の習得を目指し訓練を行います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498014" y="3706014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accent6"/>
                  </a:solidFill>
                </a:rPr>
                <a:t>●ネットワーク構築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79818" y="3704423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accent2"/>
                  </a:solidFill>
                </a:rPr>
                <a:t>★プログラミング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968002" y="3708430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7030A0"/>
                  </a:solidFill>
                </a:rPr>
                <a:t>◆システム設計・構築</a:t>
              </a: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638" y="4051258"/>
              <a:ext cx="1634923" cy="1226192"/>
            </a:xfrm>
            <a:prstGeom prst="rect">
              <a:avLst/>
            </a:prstGeom>
          </p:spPr>
        </p:pic>
        <p:pic>
          <p:nvPicPr>
            <p:cNvPr id="26" name="図 25" descr="happyo2">
              <a:extLst>
                <a:ext uri="{FF2B5EF4-FFF2-40B4-BE49-F238E27FC236}">
                  <a16:creationId xmlns:a16="http://schemas.microsoft.com/office/drawing/2014/main" id="{749CF2E0-9D16-4CB6-8FC1-750C51EA7A6F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510" y="4033274"/>
              <a:ext cx="1271905" cy="95377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8" name="図 27" descr="network2">
              <a:extLst>
                <a:ext uri="{FF2B5EF4-FFF2-40B4-BE49-F238E27FC236}">
                  <a16:creationId xmlns:a16="http://schemas.microsoft.com/office/drawing/2014/main" id="{C6E7644B-80E1-46BC-BD13-2E2EFE1A465E}"/>
                </a:ext>
              </a:extLst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35276" y="4299550"/>
              <a:ext cx="94996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8AF1665-ACC4-462E-80C1-867C21CC4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894" y="4063925"/>
              <a:ext cx="1726929" cy="1240154"/>
            </a:xfrm>
            <a:prstGeom prst="rect">
              <a:avLst/>
            </a:prstGeom>
          </p:spPr>
        </p:pic>
      </p:grp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4A7ACC57-0398-4E9F-990F-4350D6561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63160"/>
              </p:ext>
            </p:extLst>
          </p:nvPr>
        </p:nvGraphicFramePr>
        <p:xfrm>
          <a:off x="142666" y="5939040"/>
          <a:ext cx="7274339" cy="31699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18818">
                  <a:extLst>
                    <a:ext uri="{9D8B030D-6E8A-4147-A177-3AD203B41FA5}">
                      <a16:colId xmlns:a16="http://schemas.microsoft.com/office/drawing/2014/main" val="75451184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642179735"/>
                    </a:ext>
                  </a:extLst>
                </a:gridCol>
                <a:gridCol w="5038681">
                  <a:extLst>
                    <a:ext uri="{9D8B030D-6E8A-4147-A177-3AD203B41FA5}">
                      <a16:colId xmlns:a16="http://schemas.microsoft.com/office/drawing/2014/main" val="3380581637"/>
                    </a:ext>
                  </a:extLst>
                </a:gridCol>
              </a:tblGrid>
              <a:tr h="1895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職種</a:t>
                      </a:r>
                    </a:p>
                  </a:txBody>
                  <a:tcPr anchor="ctr">
                    <a:solidFill>
                      <a:srgbClr val="48A1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仕事内容</a:t>
                      </a:r>
                    </a:p>
                  </a:txBody>
                  <a:tcPr anchor="ctr">
                    <a:solidFill>
                      <a:srgbClr val="48A1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957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IT</a:t>
                      </a:r>
                      <a:r>
                        <a:rPr kumimoji="1" lang="ja-JP" altLang="en-US" sz="1400" dirty="0"/>
                        <a:t>サポート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400"/>
                        <a:t>SE</a:t>
                      </a:r>
                      <a:r>
                        <a:rPr kumimoji="1" lang="ja-JP" altLang="en-US" sz="1400"/>
                        <a:t>のサポートや</a:t>
                      </a:r>
                      <a:r>
                        <a:rPr kumimoji="1" lang="en-US" altLang="ja-JP" sz="1400"/>
                        <a:t>IT</a:t>
                      </a:r>
                      <a:r>
                        <a:rPr kumimoji="1" lang="ja-JP" altLang="en-US" sz="1400"/>
                        <a:t>資産の管理などを行います</a:t>
                      </a:r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23697"/>
                  </a:ext>
                </a:extLst>
              </a:tr>
              <a:tr h="26753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テスター</a:t>
                      </a:r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400" dirty="0"/>
                        <a:t>システムが仕様通りに動くかどうかチェック、時には修正も行います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78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プログラマ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400" dirty="0"/>
                        <a:t>仕様に従ってプログラムを作成します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35071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rgbClr val="FF0066"/>
                          </a:solidFill>
                        </a:rPr>
                        <a:t>上記の仕事のキャリアパス上位にシステムエンジニアがあります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1167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kumimoji="1" lang="ja-JP" altLang="en-US" sz="1400" dirty="0"/>
                        <a:t>インフラエンジニア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kumimoji="1" lang="en-US" altLang="ja-JP" sz="1400"/>
                        <a:t>IT</a:t>
                      </a:r>
                      <a:r>
                        <a:rPr kumimoji="1" lang="ja-JP" altLang="en-US" sz="1400"/>
                        <a:t>インフラ（ネットワークやサーバー、システム）などを導入・設定などを行います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IT</a:t>
                      </a:r>
                      <a:r>
                        <a:rPr kumimoji="1" lang="ja-JP" altLang="en-US" sz="1400" dirty="0"/>
                        <a:t>インフラ（ネットワークやサーバー、システム</a:t>
                      </a:r>
                      <a:r>
                        <a:rPr kumimoji="1" lang="ja-JP" altLang="en-US" sz="1400" dirty="0" smtClean="0"/>
                        <a:t>）の導入</a:t>
                      </a:r>
                      <a:r>
                        <a:rPr kumimoji="1" lang="ja-JP" altLang="en-US" sz="1400" dirty="0"/>
                        <a:t>・設定などを行います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0909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kumimoji="1" lang="ja-JP" altLang="en-US" sz="1400" dirty="0"/>
                        <a:t>ネットワークエンジニア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kumimoji="1" lang="ja-JP" altLang="en-US" sz="1400"/>
                        <a:t>ネットワークの設計・構築・保守・運用を行います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ネットワークの設計・構築・保守・運用を行います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58343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kumimoji="1" lang="ja-JP" altLang="en-US" sz="1400" dirty="0"/>
                        <a:t>サーバーエンジニア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kumimoji="1" lang="ja-JP" altLang="en-US" sz="1400" dirty="0"/>
                        <a:t>サーバーの構築・保守・運用を行います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サーバーの構築・保守・運用を行います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5293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rgbClr val="FF0066"/>
                          </a:solidFill>
                        </a:rPr>
                        <a:t>ネットワーク構築やシステム設計・構築の訓練を活かした職種となります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79732"/>
                  </a:ext>
                </a:extLst>
              </a:tr>
            </a:tbl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71" y="604010"/>
            <a:ext cx="1298561" cy="67257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97" y="624712"/>
            <a:ext cx="678635" cy="6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912118" y="0"/>
            <a:ext cx="1635318" cy="192983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6219326" y="854434"/>
            <a:ext cx="1020904" cy="98185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4130" y="0"/>
            <a:ext cx="5155680" cy="461665"/>
          </a:xfrm>
          <a:prstGeom prst="rect">
            <a:avLst/>
          </a:prstGeom>
          <a:solidFill>
            <a:srgbClr val="339DCB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受講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要件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角丸四角形 15">
            <a:extLst>
              <a:ext uri="{FF2B5EF4-FFF2-40B4-BE49-F238E27FC236}">
                <a16:creationId xmlns:a16="http://schemas.microsoft.com/office/drawing/2014/main" id="{1BE6D90B-CB04-41F1-8D99-746561DE2A0A}"/>
              </a:ext>
            </a:extLst>
          </p:cNvPr>
          <p:cNvSpPr/>
          <p:nvPr/>
        </p:nvSpPr>
        <p:spPr>
          <a:xfrm>
            <a:off x="2016" y="467656"/>
            <a:ext cx="3787345" cy="1447893"/>
          </a:xfrm>
          <a:prstGeom prst="roundRect">
            <a:avLst>
              <a:gd name="adj" fmla="val 2444"/>
            </a:avLst>
          </a:prstGeom>
          <a:noFill/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ja-JP" sz="1400" b="1" dirty="0" smtClean="0">
                <a:solidFill>
                  <a:schemeClr val="tx2"/>
                </a:solidFill>
              </a:rPr>
              <a:t>パソコン</a:t>
            </a:r>
            <a:r>
              <a:rPr kumimoji="1" lang="ja-JP" altLang="ja-JP" sz="1400" b="1" dirty="0">
                <a:solidFill>
                  <a:schemeClr val="tx2"/>
                </a:solidFill>
              </a:rPr>
              <a:t>に関する基本</a:t>
            </a:r>
            <a:r>
              <a:rPr kumimoji="1" lang="ja-JP" altLang="ja-JP" sz="1400" b="1" dirty="0" smtClean="0">
                <a:solidFill>
                  <a:schemeClr val="tx2"/>
                </a:solidFill>
              </a:rPr>
              <a:t>操作</a:t>
            </a:r>
            <a:r>
              <a:rPr kumimoji="1" lang="ja-JP" altLang="ja-JP" sz="1400" b="1" dirty="0">
                <a:solidFill>
                  <a:schemeClr val="tx2"/>
                </a:solidFill>
              </a:rPr>
              <a:t>（</a:t>
            </a:r>
            <a:r>
              <a:rPr kumimoji="1" lang="en-US" altLang="ja-JP" sz="1400" b="1" dirty="0">
                <a:solidFill>
                  <a:schemeClr val="tx2"/>
                </a:solidFill>
              </a:rPr>
              <a:t>Windows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基本操作、</a:t>
            </a:r>
            <a:r>
              <a:rPr kumimoji="1" lang="ja-JP" altLang="ja-JP" sz="1400" b="1" dirty="0">
                <a:solidFill>
                  <a:schemeClr val="tx2"/>
                </a:solidFill>
              </a:rPr>
              <a:t>インターネット、メール、文字入力等）</a:t>
            </a:r>
            <a:r>
              <a:rPr kumimoji="1" lang="ja-JP" altLang="ja-JP" sz="1400" b="1" dirty="0" smtClean="0">
                <a:solidFill>
                  <a:schemeClr val="tx2"/>
                </a:solidFill>
              </a:rPr>
              <a:t>が必要</a:t>
            </a:r>
            <a:r>
              <a:rPr kumimoji="1" lang="ja-JP" altLang="ja-JP" sz="1400" b="1" dirty="0">
                <a:solidFill>
                  <a:schemeClr val="tx2"/>
                </a:solidFill>
              </a:rPr>
              <a:t>と</a:t>
            </a:r>
            <a:r>
              <a:rPr kumimoji="1" lang="ja-JP" altLang="ja-JP" sz="1400" b="1" dirty="0" smtClean="0">
                <a:solidFill>
                  <a:schemeClr val="tx2"/>
                </a:solidFill>
              </a:rPr>
              <a:t>なります</a:t>
            </a:r>
            <a:endParaRPr kumimoji="1" lang="en-US" altLang="ja-JP" sz="1400" b="1" dirty="0" smtClean="0">
              <a:solidFill>
                <a:schemeClr val="tx2"/>
              </a:solidFill>
            </a:endParaRPr>
          </a:p>
          <a:p>
            <a:endParaRPr kumimoji="1" lang="en-US" altLang="ja-JP" sz="1400" b="1" dirty="0" smtClean="0">
              <a:solidFill>
                <a:schemeClr val="tx2"/>
              </a:solidFill>
            </a:endParaRPr>
          </a:p>
          <a:p>
            <a:r>
              <a:rPr kumimoji="1" lang="en-US" altLang="ja-JP" sz="1400" b="1" dirty="0" smtClean="0">
                <a:solidFill>
                  <a:schemeClr val="tx2"/>
                </a:solidFill>
              </a:rPr>
              <a:t>※</a:t>
            </a:r>
            <a:r>
              <a:rPr kumimoji="1" lang="ja-JP" altLang="ja-JP" sz="1400" b="1" dirty="0" smtClean="0">
                <a:solidFill>
                  <a:schemeClr val="tx2"/>
                </a:solidFill>
              </a:rPr>
              <a:t>受講</a:t>
            </a:r>
            <a:r>
              <a:rPr kumimoji="1" lang="ja-JP" altLang="ja-JP" sz="1400" b="1" dirty="0">
                <a:solidFill>
                  <a:schemeClr val="tx2"/>
                </a:solidFill>
              </a:rPr>
              <a:t>される訓練生のほとんどが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業界</a:t>
            </a:r>
            <a:r>
              <a:rPr kumimoji="1" lang="ja-JP" altLang="ja-JP" sz="1400" b="1" dirty="0">
                <a:solidFill>
                  <a:schemeClr val="tx2"/>
                </a:solidFill>
              </a:rPr>
              <a:t>未経験です</a:t>
            </a:r>
            <a:r>
              <a:rPr kumimoji="1" lang="ja-JP" altLang="en-US" sz="1400" b="1" dirty="0">
                <a:solidFill>
                  <a:schemeClr val="tx2"/>
                </a:solidFill>
              </a:rPr>
              <a:t>。</a:t>
            </a:r>
            <a:endParaRPr kumimoji="1" lang="ja-JP" altLang="ja-JP" sz="1400" b="1" dirty="0">
              <a:solidFill>
                <a:schemeClr val="tx2"/>
              </a:solidFill>
            </a:endParaRPr>
          </a:p>
        </p:txBody>
      </p:sp>
      <p:sp>
        <p:nvSpPr>
          <p:cNvPr id="27" name="角丸四角形 17">
            <a:extLst>
              <a:ext uri="{FF2B5EF4-FFF2-40B4-BE49-F238E27FC236}">
                <a16:creationId xmlns:a16="http://schemas.microsoft.com/office/drawing/2014/main" id="{06B8FF37-3AF2-422B-BEAE-8478DE483847}"/>
              </a:ext>
            </a:extLst>
          </p:cNvPr>
          <p:cNvSpPr/>
          <p:nvPr/>
        </p:nvSpPr>
        <p:spPr>
          <a:xfrm>
            <a:off x="3773689" y="467655"/>
            <a:ext cx="2124834" cy="1462181"/>
          </a:xfrm>
          <a:prstGeom prst="roundRect">
            <a:avLst>
              <a:gd name="adj" fmla="val 2444"/>
            </a:avLst>
          </a:prstGeom>
          <a:noFill/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b="1" dirty="0" smtClean="0">
                <a:solidFill>
                  <a:schemeClr val="tx2"/>
                </a:solidFill>
              </a:rPr>
              <a:t>６</a:t>
            </a:r>
            <a:r>
              <a:rPr kumimoji="1" lang="ja-JP" altLang="ja-JP" sz="1400" b="1" dirty="0" smtClean="0">
                <a:solidFill>
                  <a:schemeClr val="tx2"/>
                </a:solidFill>
              </a:rPr>
              <a:t>ヶ月間</a:t>
            </a:r>
            <a:r>
              <a:rPr kumimoji="1" lang="ja-JP" altLang="ja-JP" sz="1400" b="1" dirty="0">
                <a:solidFill>
                  <a:schemeClr val="tx2"/>
                </a:solidFill>
              </a:rPr>
              <a:t>の訓練の受講料は無料ですが、</a:t>
            </a:r>
            <a:endParaRPr kumimoji="1" lang="en-US" altLang="ja-JP" sz="1400" b="1" dirty="0">
              <a:solidFill>
                <a:schemeClr val="tx2"/>
              </a:solidFill>
            </a:endParaRPr>
          </a:p>
          <a:p>
            <a:r>
              <a:rPr kumimoji="1" lang="ja-JP" altLang="ja-JP" sz="1400" b="1" dirty="0">
                <a:solidFill>
                  <a:schemeClr val="tx2"/>
                </a:solidFill>
              </a:rPr>
              <a:t>テキスト（参考書）代で</a:t>
            </a:r>
            <a:r>
              <a:rPr kumimoji="1" lang="en-US" altLang="ja-JP" sz="1400" b="1" dirty="0">
                <a:solidFill>
                  <a:schemeClr val="tx2"/>
                </a:solidFill>
              </a:rPr>
              <a:t>9,000</a:t>
            </a:r>
            <a:r>
              <a:rPr kumimoji="1" lang="ja-JP" altLang="ja-JP" sz="1000" b="1" dirty="0">
                <a:solidFill>
                  <a:schemeClr val="tx2"/>
                </a:solidFill>
              </a:rPr>
              <a:t>円程度</a:t>
            </a:r>
            <a:r>
              <a:rPr kumimoji="1" lang="ja-JP" altLang="ja-JP" sz="1400" b="1" dirty="0">
                <a:solidFill>
                  <a:schemeClr val="tx2"/>
                </a:solidFill>
              </a:rPr>
              <a:t>を入所時にご負担いただきます。</a:t>
            </a:r>
          </a:p>
        </p:txBody>
      </p:sp>
      <p:graphicFrame>
        <p:nvGraphicFramePr>
          <p:cNvPr id="12" name="図表 11">
            <a:extLst>
              <a:ext uri="{FF2B5EF4-FFF2-40B4-BE49-F238E27FC236}">
                <a16:creationId xmlns:a16="http://schemas.microsoft.com/office/drawing/2014/main" id="{E441BF77-7D7A-43AB-B8D9-6242FF82E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396039"/>
              </p:ext>
            </p:extLst>
          </p:nvPr>
        </p:nvGraphicFramePr>
        <p:xfrm>
          <a:off x="229637" y="2547194"/>
          <a:ext cx="6400202" cy="823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7E8CC18-8EBF-41C8-94AC-026435DF4A48}"/>
              </a:ext>
            </a:extLst>
          </p:cNvPr>
          <p:cNvSpPr txBox="1"/>
          <p:nvPr/>
        </p:nvSpPr>
        <p:spPr>
          <a:xfrm>
            <a:off x="-4131" y="1929837"/>
            <a:ext cx="7565164" cy="461665"/>
          </a:xfrm>
          <a:prstGeom prst="rect">
            <a:avLst/>
          </a:prstGeom>
          <a:solidFill>
            <a:srgbClr val="339DCB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訓練スケジュール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13133" y="2442796"/>
            <a:ext cx="7348841" cy="4539048"/>
          </a:xfrm>
          <a:prstGeom prst="roundRect">
            <a:avLst>
              <a:gd name="adj" fmla="val 1795"/>
            </a:avLst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rIns="36000" rtlCol="0" anchor="t"/>
          <a:lstStyle/>
          <a:p>
            <a:pPr algn="ctr"/>
            <a:r>
              <a:rPr kumimoji="1" lang="ja-JP" altLang="en-US" sz="2200" b="1" dirty="0">
                <a:solidFill>
                  <a:schemeClr val="accent2"/>
                </a:solidFill>
              </a:rPr>
              <a:t>★プログラミング</a:t>
            </a:r>
          </a:p>
        </p:txBody>
      </p:sp>
      <p:sp>
        <p:nvSpPr>
          <p:cNvPr id="29" name="角丸四角形 10">
            <a:extLst>
              <a:ext uri="{FF2B5EF4-FFF2-40B4-BE49-F238E27FC236}">
                <a16:creationId xmlns:a16="http://schemas.microsoft.com/office/drawing/2014/main" id="{AB9EDD69-6675-4B36-BDB8-9F71776F87F0}"/>
              </a:ext>
            </a:extLst>
          </p:cNvPr>
          <p:cNvSpPr/>
          <p:nvPr/>
        </p:nvSpPr>
        <p:spPr>
          <a:xfrm>
            <a:off x="71000" y="7035812"/>
            <a:ext cx="7400924" cy="2299093"/>
          </a:xfrm>
          <a:prstGeom prst="roundRect">
            <a:avLst>
              <a:gd name="adj" fmla="val 5908"/>
            </a:avLst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rIns="36000" rtlCol="0" anchor="t"/>
          <a:lstStyle/>
          <a:p>
            <a:pPr algn="ctr"/>
            <a:r>
              <a:rPr kumimoji="1" lang="ja-JP" altLang="en-US" sz="2200" b="1" dirty="0">
                <a:solidFill>
                  <a:schemeClr val="accent6"/>
                </a:solidFill>
              </a:rPr>
              <a:t>●ネットワーク</a:t>
            </a:r>
          </a:p>
        </p:txBody>
      </p:sp>
      <p:sp>
        <p:nvSpPr>
          <p:cNvPr id="30" name="角丸四角形 10">
            <a:extLst>
              <a:ext uri="{FF2B5EF4-FFF2-40B4-BE49-F238E27FC236}">
                <a16:creationId xmlns:a16="http://schemas.microsoft.com/office/drawing/2014/main" id="{78999017-5AFD-4AC9-983B-96F26DA688E9}"/>
              </a:ext>
            </a:extLst>
          </p:cNvPr>
          <p:cNvSpPr/>
          <p:nvPr/>
        </p:nvSpPr>
        <p:spPr>
          <a:xfrm>
            <a:off x="66869" y="9388874"/>
            <a:ext cx="7406030" cy="1217972"/>
          </a:xfrm>
          <a:prstGeom prst="roundRect">
            <a:avLst>
              <a:gd name="adj" fmla="val 8363"/>
            </a:avLst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rIns="36000" rtlCol="0" anchor="t"/>
          <a:lstStyle/>
          <a:p>
            <a:pPr algn="ctr"/>
            <a:r>
              <a:rPr kumimoji="1" lang="ja-JP" altLang="en-US" sz="1600" b="1" dirty="0">
                <a:solidFill>
                  <a:srgbClr val="7030A0"/>
                </a:solidFill>
              </a:rPr>
              <a:t>◆システム設計・構築</a:t>
            </a:r>
            <a:endParaRPr kumimoji="1" lang="ja-JP" altLang="en-US" sz="1100" b="1" dirty="0">
              <a:solidFill>
                <a:srgbClr val="7030A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46496" y="0"/>
            <a:ext cx="2152027" cy="461665"/>
          </a:xfrm>
          <a:prstGeom prst="rect">
            <a:avLst/>
          </a:prstGeom>
          <a:solidFill>
            <a:srgbClr val="339DCB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受講料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47575" y="214343"/>
            <a:ext cx="176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/>
              <a:t>訓練紹介用動画はこちらの</a:t>
            </a:r>
            <a:r>
              <a:rPr kumimoji="1" lang="en-US" altLang="ja-JP" sz="1400" b="1" dirty="0" smtClean="0"/>
              <a:t>QR</a:t>
            </a:r>
            <a:r>
              <a:rPr kumimoji="1" lang="ja-JP" altLang="en-US" sz="1400" b="1" dirty="0" smtClean="0"/>
              <a:t>から！</a:t>
            </a:r>
            <a:endParaRPr kumimoji="1" lang="ja-JP" altLang="en-US" sz="1400" b="1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71" y="925780"/>
            <a:ext cx="864544" cy="8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13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</TotalTime>
  <Words>496</Words>
  <Application>Microsoft Office PowerPoint</Application>
  <PresentationFormat>ユーザー設定</PresentationFormat>
  <Paragraphs>73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堀 沙紀世</dc:creator>
  <cp:lastModifiedBy>高齢・障害・求職者雇用支援機構</cp:lastModifiedBy>
  <cp:revision>72</cp:revision>
  <cp:lastPrinted>2022-03-16T05:59:56Z</cp:lastPrinted>
  <dcterms:created xsi:type="dcterms:W3CDTF">2021-12-14T03:06:23Z</dcterms:created>
  <dcterms:modified xsi:type="dcterms:W3CDTF">2024-01-30T05:21:05Z</dcterms:modified>
</cp:coreProperties>
</file>