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AFF"/>
    <a:srgbClr val="81DEFF"/>
    <a:srgbClr val="EBEBFF"/>
    <a:srgbClr val="939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31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14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810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83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068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38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77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487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263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055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1399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71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BB023-B992-455C-83CB-D0A9E168B58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714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EBFAFF"/>
            </a:gs>
            <a:gs pos="44000">
              <a:srgbClr val="81DEFF"/>
            </a:gs>
            <a:gs pos="1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13442" y="4167987"/>
            <a:ext cx="3274637" cy="4097082"/>
          </a:xfrm>
        </p:spPr>
        <p:txBody>
          <a:bodyPr>
            <a:noAutofit/>
          </a:bodyPr>
          <a:lstStyle/>
          <a:p>
            <a:pPr algn="l"/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開催日時</a:t>
            </a:r>
            <a:endParaRPr kumimoji="1"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〇月○〇日（●）</a:t>
            </a:r>
            <a:endParaRPr lang="en-US" altLang="ja-JP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１５時２０分～</a:t>
            </a:r>
            <a:endParaRPr lang="en-US" altLang="ja-JP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ts val="1200"/>
              </a:spcBef>
            </a:pP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■会場</a:t>
            </a:r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〇階〇〇室</a:t>
            </a:r>
            <a:endParaRPr lang="en-US" altLang="ja-JP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ts val="1200"/>
              </a:spcBef>
            </a:pP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募集職種</a:t>
            </a:r>
            <a:endParaRPr kumimoji="1"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○〇、○〇</a:t>
            </a:r>
            <a:endParaRPr kumimoji="1" lang="en-US" altLang="ja-JP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</a:t>
            </a:r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470187" y="2258380"/>
            <a:ext cx="5917624" cy="1724403"/>
          </a:xfrm>
          <a:prstGeom prst="roundRect">
            <a:avLst>
              <a:gd name="adj" fmla="val 8430"/>
            </a:avLst>
          </a:prstGeom>
          <a:solidFill>
            <a:schemeClr val="bg1"/>
          </a:solidFill>
          <a:ln w="1270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（会社紹介文等）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○〇○〇○〇○〇○〇○〇○〇○〇○〇○〇○〇○〇○〇○〇○〇○〇○〇○〇○〇○〇○〇○〇○〇○〇○〇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ぜひご参加下さい。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" y="441960"/>
            <a:ext cx="6857999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5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株式会社〇〇製作所</a:t>
            </a:r>
            <a:endParaRPr lang="en-US" altLang="ja-JP" sz="5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r>
              <a:rPr lang="ja-JP" altLang="en-US" sz="5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企業説明会</a:t>
            </a:r>
          </a:p>
        </p:txBody>
      </p:sp>
      <p:pic>
        <p:nvPicPr>
          <p:cNvPr id="15" name="図 14" descr="コンピューターを使っている男性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21E7B52-7702-E336-19FA-0BBB60CB0F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32" y="7961549"/>
            <a:ext cx="2475326" cy="1567707"/>
          </a:xfrm>
          <a:prstGeom prst="rect">
            <a:avLst/>
          </a:prstGeom>
        </p:spPr>
      </p:pic>
      <p:pic>
        <p:nvPicPr>
          <p:cNvPr id="17" name="図 16" descr="屋内, キッチン, 食品, 立つ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E34C2E2-4B56-34D7-36E9-E2E6CD0DCB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323" y="6073038"/>
            <a:ext cx="2475326" cy="1574582"/>
          </a:xfrm>
          <a:prstGeom prst="rect">
            <a:avLst/>
          </a:prstGeom>
        </p:spPr>
      </p:pic>
      <p:pic>
        <p:nvPicPr>
          <p:cNvPr id="23" name="図 22" descr="モダンな建物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A1AB5EA-435A-A3C6-06C8-1DED805D83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469" y="4267200"/>
            <a:ext cx="2509706" cy="1595210"/>
          </a:xfrm>
          <a:prstGeom prst="rect">
            <a:avLst/>
          </a:prstGeom>
        </p:spPr>
      </p:pic>
      <p:pic>
        <p:nvPicPr>
          <p:cNvPr id="24" name="図 23" descr="アイコ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4C64C2F-5A1F-EAF8-08FA-28FBF739803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588" y="7829372"/>
            <a:ext cx="1516319" cy="1516319"/>
          </a:xfrm>
          <a:prstGeom prst="rect">
            <a:avLst/>
          </a:prstGeom>
        </p:spPr>
      </p:pic>
      <p:pic>
        <p:nvPicPr>
          <p:cNvPr id="25" name="図 24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17BD634-10DD-E03B-D758-FB3A7A8341A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702" y="9171247"/>
            <a:ext cx="1399274" cy="434209"/>
          </a:xfrm>
          <a:prstGeom prst="rect">
            <a:avLst/>
          </a:prstGeom>
        </p:spPr>
      </p:pic>
      <p:sp>
        <p:nvSpPr>
          <p:cNvPr id="26" name="四角形吹き出し 19">
            <a:extLst>
              <a:ext uri="{FF2B5EF4-FFF2-40B4-BE49-F238E27FC236}">
                <a16:creationId xmlns:a16="http://schemas.microsoft.com/office/drawing/2014/main" id="{B8C9A48E-6FF3-721A-BAE1-56350817BC52}"/>
              </a:ext>
            </a:extLst>
          </p:cNvPr>
          <p:cNvSpPr/>
          <p:nvPr/>
        </p:nvSpPr>
        <p:spPr>
          <a:xfrm>
            <a:off x="2800704" y="3327326"/>
            <a:ext cx="3329585" cy="336374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0" rIns="0" bIns="0"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会社概要や特長、ＰＲ等をお書きください。</a:t>
            </a:r>
          </a:p>
        </p:txBody>
      </p:sp>
      <p:sp>
        <p:nvSpPr>
          <p:cNvPr id="27" name="右大かっこ 26">
            <a:extLst>
              <a:ext uri="{FF2B5EF4-FFF2-40B4-BE49-F238E27FC236}">
                <a16:creationId xmlns:a16="http://schemas.microsoft.com/office/drawing/2014/main" id="{49518853-C286-14EB-D8EF-4F9AC4F1F3E3}"/>
              </a:ext>
            </a:extLst>
          </p:cNvPr>
          <p:cNvSpPr/>
          <p:nvPr/>
        </p:nvSpPr>
        <p:spPr>
          <a:xfrm>
            <a:off x="3266301" y="4167987"/>
            <a:ext cx="335279" cy="3507912"/>
          </a:xfrm>
          <a:prstGeom prst="rightBracket">
            <a:avLst>
              <a:gd name="adj" fmla="val 60606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吹き出し 21">
            <a:extLst>
              <a:ext uri="{FF2B5EF4-FFF2-40B4-BE49-F238E27FC236}">
                <a16:creationId xmlns:a16="http://schemas.microsoft.com/office/drawing/2014/main" id="{855A78C3-B26F-ED0E-71AB-6900E79E63A0}"/>
              </a:ext>
            </a:extLst>
          </p:cNvPr>
          <p:cNvSpPr/>
          <p:nvPr/>
        </p:nvSpPr>
        <p:spPr>
          <a:xfrm>
            <a:off x="1742624" y="5630662"/>
            <a:ext cx="2134174" cy="501117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0" rIns="0" bIns="0"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日時、会場及び募集職種は必ず記載してください。</a:t>
            </a:r>
          </a:p>
        </p:txBody>
      </p:sp>
      <p:sp>
        <p:nvSpPr>
          <p:cNvPr id="29" name="四角形吹き出し 20">
            <a:extLst>
              <a:ext uri="{FF2B5EF4-FFF2-40B4-BE49-F238E27FC236}">
                <a16:creationId xmlns:a16="http://schemas.microsoft.com/office/drawing/2014/main" id="{ACAEF603-BD82-2964-211F-EEB1D2156288}"/>
              </a:ext>
            </a:extLst>
          </p:cNvPr>
          <p:cNvSpPr/>
          <p:nvPr/>
        </p:nvSpPr>
        <p:spPr>
          <a:xfrm>
            <a:off x="4244079" y="7191604"/>
            <a:ext cx="2271281" cy="715385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0" rIns="0" bIns="0"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文字・写真・イラスト・</a:t>
            </a:r>
            <a:r>
              <a:rPr kumimoji="1"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QR</a:t>
            </a:r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コード等を自由にレイアウトしていただいて結構です。</a:t>
            </a:r>
          </a:p>
        </p:txBody>
      </p:sp>
      <p:pic>
        <p:nvPicPr>
          <p:cNvPr id="31" name="図 30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9F06615-B91A-290A-1225-9A295730CFF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061" y="8587531"/>
            <a:ext cx="958144" cy="924816"/>
          </a:xfrm>
          <a:prstGeom prst="rect">
            <a:avLst/>
          </a:prstGeom>
        </p:spPr>
      </p:pic>
      <p:sp>
        <p:nvSpPr>
          <p:cNvPr id="32" name="四角形吹き出し 20">
            <a:extLst>
              <a:ext uri="{FF2B5EF4-FFF2-40B4-BE49-F238E27FC236}">
                <a16:creationId xmlns:a16="http://schemas.microsoft.com/office/drawing/2014/main" id="{F792D9BF-1FB3-BA8D-FE0D-F6713C77A370}"/>
              </a:ext>
            </a:extLst>
          </p:cNvPr>
          <p:cNvSpPr/>
          <p:nvPr/>
        </p:nvSpPr>
        <p:spPr>
          <a:xfrm>
            <a:off x="483869" y="175948"/>
            <a:ext cx="3133781" cy="27552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0" rIns="0" bIns="0"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求人企業説明会案内用ポスター例</a:t>
            </a:r>
          </a:p>
        </p:txBody>
      </p:sp>
    </p:spTree>
    <p:extLst>
      <p:ext uri="{BB962C8B-B14F-4D97-AF65-F5344CB8AC3E}">
        <p14:creationId xmlns:p14="http://schemas.microsoft.com/office/powerpoint/2010/main" val="1765511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121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HGS創英角ｺﾞｼｯｸUB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高齢・障害・求職者雇用支援機構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㈱伊藤鐵工所 企業説明会</dc:title>
  <dc:creator>高齢・障害・求職者雇用支援機構</dc:creator>
  <cp:lastModifiedBy>今井 靖</cp:lastModifiedBy>
  <cp:revision>17</cp:revision>
  <dcterms:created xsi:type="dcterms:W3CDTF">2022-01-26T07:59:07Z</dcterms:created>
  <dcterms:modified xsi:type="dcterms:W3CDTF">2026-03-12T01:25:07Z</dcterms:modified>
</cp:coreProperties>
</file>