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92" d="100"/>
          <a:sy n="92" d="100"/>
        </p:scale>
        <p:origin x="27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14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810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83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068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38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77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487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263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055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1399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71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BB023-B992-455C-83CB-D0A9E168B581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24B7D-B6B3-444B-99BA-D8F387FDFE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714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3423" y="4823698"/>
            <a:ext cx="2935432" cy="2766883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kumimoji="1" lang="ja-JP" altLang="en-US" dirty="0" smtClean="0"/>
              <a:t>＜開催日時＞</a:t>
            </a:r>
            <a:endParaRPr kumimoji="1" lang="en-US" altLang="ja-JP" dirty="0" smtClean="0"/>
          </a:p>
          <a:p>
            <a:pPr algn="l"/>
            <a:r>
              <a:rPr lang="ja-JP" altLang="en-US" dirty="0"/>
              <a:t>　</a:t>
            </a:r>
            <a:r>
              <a:rPr lang="ja-JP" altLang="en-US" dirty="0" smtClean="0"/>
              <a:t>〇月○〇日（金）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　</a:t>
            </a:r>
            <a:r>
              <a:rPr lang="ja-JP" altLang="en-US" dirty="0" smtClean="0"/>
              <a:t>１５時</a:t>
            </a:r>
            <a:r>
              <a:rPr lang="ja-JP" altLang="en-US" smtClean="0"/>
              <a:t>２０分</a:t>
            </a:r>
            <a:r>
              <a:rPr lang="ja-JP" altLang="en-US" smtClean="0"/>
              <a:t>～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　</a:t>
            </a:r>
            <a:endParaRPr kumimoji="1" lang="en-US" altLang="ja-JP" dirty="0" smtClean="0"/>
          </a:p>
          <a:p>
            <a:pPr algn="l"/>
            <a:r>
              <a:rPr lang="ja-JP" altLang="en-US" dirty="0" smtClean="0"/>
              <a:t>＜会場＞</a:t>
            </a:r>
            <a:endParaRPr lang="en-US" altLang="ja-JP" dirty="0" smtClean="0"/>
          </a:p>
          <a:p>
            <a:pPr algn="l"/>
            <a:r>
              <a:rPr lang="ja-JP" altLang="en-US" dirty="0"/>
              <a:t>　</a:t>
            </a:r>
            <a:r>
              <a:rPr lang="ja-JP" altLang="en-US" dirty="0" smtClean="0"/>
              <a:t>〇</a:t>
            </a:r>
            <a:r>
              <a:rPr lang="ja-JP" altLang="en-US" dirty="0" smtClean="0"/>
              <a:t>階〇〇室</a:t>
            </a:r>
            <a:endParaRPr lang="en-US" altLang="ja-JP" dirty="0" smtClean="0"/>
          </a:p>
          <a:p>
            <a:pPr algn="l"/>
            <a:endParaRPr lang="en-US" altLang="ja-JP" dirty="0" smtClean="0"/>
          </a:p>
          <a:p>
            <a:pPr algn="l"/>
            <a:r>
              <a:rPr kumimoji="1" lang="ja-JP" altLang="en-US" dirty="0" smtClean="0"/>
              <a:t>＜募集職種＞</a:t>
            </a:r>
            <a:endParaRPr kumimoji="1" lang="en-US" altLang="ja-JP" dirty="0" smtClean="0"/>
          </a:p>
          <a:p>
            <a:pPr algn="l"/>
            <a:r>
              <a:rPr kumimoji="1" lang="ja-JP" altLang="en-US" dirty="0" smtClean="0"/>
              <a:t>　○〇、○〇</a:t>
            </a:r>
            <a:endParaRPr kumimoji="1" lang="en-US" altLang="ja-JP" dirty="0" smtClean="0"/>
          </a:p>
          <a:p>
            <a:pPr algn="l"/>
            <a:endParaRPr lang="en-US" altLang="ja-JP" sz="1200" dirty="0"/>
          </a:p>
          <a:p>
            <a:pPr algn="l"/>
            <a:r>
              <a:rPr lang="ja-JP" altLang="en-US" sz="1200" dirty="0" smtClean="0"/>
              <a:t>　　　　　　　　　</a:t>
            </a:r>
            <a:endParaRPr lang="en-US" altLang="ja-JP" sz="1200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893297" y="178546"/>
            <a:ext cx="5071404" cy="510174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dirty="0" smtClean="0">
                <a:solidFill>
                  <a:srgbClr val="FF0000"/>
                </a:solidFill>
              </a:rPr>
              <a:t>下記はサンプルとなります。各項目をお書き換えの上、開催</a:t>
            </a:r>
            <a:r>
              <a:rPr lang="en-US" altLang="ja-JP" sz="1200" dirty="0" smtClean="0">
                <a:solidFill>
                  <a:srgbClr val="FF0000"/>
                </a:solidFill>
              </a:rPr>
              <a:t>2</a:t>
            </a:r>
            <a:r>
              <a:rPr lang="ja-JP" altLang="en-US" sz="1200" dirty="0" smtClean="0">
                <a:solidFill>
                  <a:srgbClr val="FF0000"/>
                </a:solidFill>
              </a:rPr>
              <a:t>週間前に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データをポリテクセンターまでご送信方お願いいたします。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en-US" altLang="ja-JP" sz="1200" dirty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レイアウト等についてはご自由に変更頂いて構いません。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3340676" y="4166145"/>
            <a:ext cx="2701637" cy="1956393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 smtClean="0"/>
              <a:t>写真等</a:t>
            </a:r>
            <a:endParaRPr lang="en-US" altLang="ja-JP" dirty="0" smtClean="0"/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470187" y="2534727"/>
            <a:ext cx="5917624" cy="144805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 smtClean="0"/>
              <a:t>（会社紹介文等）</a:t>
            </a:r>
            <a:endParaRPr lang="en-US" altLang="ja-JP" dirty="0"/>
          </a:p>
          <a:p>
            <a:pPr algn="l"/>
            <a:r>
              <a:rPr lang="ja-JP" altLang="en-US" dirty="0" smtClean="0"/>
              <a:t>○〇○〇○〇○〇○〇○〇○〇○〇○〇○〇○〇○〇○〇○〇○〇○〇○〇○〇○〇○〇○〇○〇○〇○〇○〇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ぜひご参加下さい。</a:t>
            </a:r>
            <a:endParaRPr lang="en-US" altLang="ja-JP" dirty="0" smtClean="0"/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3340676" y="6305900"/>
            <a:ext cx="2701637" cy="1956393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 smtClean="0"/>
              <a:t>写真等</a:t>
            </a:r>
            <a:endParaRPr lang="en-US" altLang="ja-JP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1042772" y="688720"/>
            <a:ext cx="47724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(</a:t>
            </a:r>
            <a:r>
              <a:rPr lang="ja-JP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株</a:t>
            </a:r>
            <a:r>
              <a:rPr lang="en-US" altLang="ja-JP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)</a:t>
            </a:r>
            <a:r>
              <a:rPr lang="ja-JP" alt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〇〇製作所</a:t>
            </a:r>
            <a:endParaRPr lang="en-US" altLang="ja-JP" sz="5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ja-JP" alt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企業説明会</a:t>
            </a:r>
            <a:endParaRPr lang="ja-JP" alt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" name="四角形吹き出し 1"/>
          <p:cNvSpPr/>
          <p:nvPr/>
        </p:nvSpPr>
        <p:spPr>
          <a:xfrm>
            <a:off x="5297072" y="8816340"/>
            <a:ext cx="1036320" cy="647700"/>
          </a:xfrm>
          <a:prstGeom prst="wedgeRectCallout">
            <a:avLst>
              <a:gd name="adj1" fmla="val -67003"/>
              <a:gd name="adj2" fmla="val -34143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0" rIns="0" bIns="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</a:rPr>
              <a:t>貴社</a:t>
            </a:r>
            <a:r>
              <a:rPr kumimoji="1" lang="en-US" altLang="ja-JP" sz="1000" dirty="0" smtClean="0">
                <a:solidFill>
                  <a:schemeClr val="tx1"/>
                </a:solidFill>
              </a:rPr>
              <a:t>QR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コードを</a:t>
            </a:r>
            <a:endParaRPr kumimoji="1" lang="en-US" altLang="ja-JP" sz="10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</a:rPr>
              <a:t>掲載して頂いても構いません。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4217" y="8445655"/>
            <a:ext cx="1155943" cy="1139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51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130</Words>
  <Application>Microsoft Office PowerPoint</Application>
  <PresentationFormat>A4 210 x 297 mm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高齢・障害・求職者雇用支援機構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㈱伊藤鐵工所 企業説明会</dc:title>
  <dc:creator>高齢・障害・求職者雇用支援機構</dc:creator>
  <cp:lastModifiedBy>高齢・障害・求職者雇用支援機構</cp:lastModifiedBy>
  <cp:revision>9</cp:revision>
  <dcterms:created xsi:type="dcterms:W3CDTF">2022-01-26T07:59:07Z</dcterms:created>
  <dcterms:modified xsi:type="dcterms:W3CDTF">2022-03-08T04:29:23Z</dcterms:modified>
</cp:coreProperties>
</file>