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801600" cy="9601200" type="A3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200" y="10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19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76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29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9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2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00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4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33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9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72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44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BC0B-B1DF-4008-BF32-AC580F5452F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8A3D1-F0A7-4BD4-89EE-0A6A42112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18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/>
          <p:cNvSpPr/>
          <p:nvPr/>
        </p:nvSpPr>
        <p:spPr>
          <a:xfrm>
            <a:off x="3605068" y="435779"/>
            <a:ext cx="5635911" cy="89920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6470" tIns="33236" rIns="66470" bIns="3323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908181" y="435779"/>
            <a:ext cx="4985238" cy="66469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6470" tIns="33236" rIns="66470" bIns="3323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新規メール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137212" y="1147553"/>
            <a:ext cx="472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To		fukuoka-poly03@jeed.go.jp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070826" y="497104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endParaRPr kumimoji="1" lang="ja-JP" altLang="en-US" sz="2400" dirty="0">
              <a:solidFill>
                <a:schemeClr val="bg1">
                  <a:lumMod val="9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二等辺三角形 49"/>
          <p:cNvSpPr/>
          <p:nvPr/>
        </p:nvSpPr>
        <p:spPr>
          <a:xfrm rot="5400000">
            <a:off x="7999929" y="654769"/>
            <a:ext cx="178195" cy="226274"/>
          </a:xfrm>
          <a:prstGeom prst="triangle">
            <a:avLst/>
          </a:prstGeom>
          <a:solidFill>
            <a:srgbClr val="0070C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6470" tIns="33236" rIns="66470" bIns="3323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>
              <a:solidFill>
                <a:schemeClr val="bg1">
                  <a:lumMod val="9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二等辺三角形 50"/>
          <p:cNvSpPr/>
          <p:nvPr/>
        </p:nvSpPr>
        <p:spPr>
          <a:xfrm rot="5400000">
            <a:off x="7979055" y="723309"/>
            <a:ext cx="82864" cy="8919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6470" tIns="33236" rIns="66470" bIns="3323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>
              <a:solidFill>
                <a:schemeClr val="bg1">
                  <a:lumMod val="9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297959" y="603836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>
                    <a:lumMod val="9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4137215" y="2433673"/>
            <a:ext cx="5180206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令和６年度ものづくりワークショップにつ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いて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以下のとおり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参加を申込みます。</a:t>
            </a:r>
          </a:p>
          <a:p>
            <a:pPr>
              <a:lnSpc>
                <a:spcPct val="110000"/>
              </a:lnSpc>
            </a:pP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●希望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教室（午前の部）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第１希望：ミニ四駆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第２希望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：ペーパーウエイト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第３希望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：飾り棚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endParaRPr kumimoji="1"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希望教室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午後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第１希望：ペーパーウエイト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第２希望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：飾り棚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第３希望：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プログラミング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●参加者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参加者（ふりがな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）：八幡　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太郎（やはた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たろう）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学校名・学年　：ポリテク小学校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保護者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：八幡　聖子</a:t>
            </a:r>
          </a:p>
          <a:p>
            <a:pPr>
              <a:lnSpc>
                <a:spcPct val="110000"/>
              </a:lnSpc>
            </a:pP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：〒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806-0049</a:t>
            </a: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福岡県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北九州市八幡西区穴生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3-5-1</a:t>
            </a:r>
          </a:p>
          <a:p>
            <a:pPr>
              <a:lnSpc>
                <a:spcPct val="110000"/>
              </a:lnSpc>
            </a:pP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電　話　番　号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xxx-</a:t>
            </a:r>
            <a:r>
              <a:rPr kumimoji="1" lang="en-US" altLang="ja-JP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xxxx</a:t>
            </a:r>
            <a:r>
              <a:rPr kumimoji="1"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kumimoji="1" lang="en-US" altLang="ja-JP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xxxx</a:t>
            </a:r>
            <a:endParaRPr kumimoji="1"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メールアドレス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xxxxxxx@xxmail.com</a:t>
            </a:r>
            <a:endParaRPr kumimoji="1"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137213" y="1553537"/>
            <a:ext cx="473853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From		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八幡　</a:t>
            </a:r>
            <a:r>
              <a:rPr kumimoji="1"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聖子≪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xxxxxxx@xxmail.com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≫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137215" y="1959519"/>
            <a:ext cx="45271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件名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kumimoji="1"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ものづくりワークショップ参加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</a:t>
            </a:r>
          </a:p>
        </p:txBody>
      </p:sp>
      <p:cxnSp>
        <p:nvCxnSpPr>
          <p:cNvPr id="56" name="直線コネクタ 55"/>
          <p:cNvCxnSpPr/>
          <p:nvPr/>
        </p:nvCxnSpPr>
        <p:spPr>
          <a:xfrm>
            <a:off x="3908180" y="1416029"/>
            <a:ext cx="4987274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3908180" y="1822013"/>
            <a:ext cx="4987274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908180" y="2227997"/>
            <a:ext cx="4987274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強調線吹き出し 2 (枠付き) 65"/>
          <p:cNvSpPr/>
          <p:nvPr/>
        </p:nvSpPr>
        <p:spPr>
          <a:xfrm>
            <a:off x="8997168" y="6474836"/>
            <a:ext cx="3356561" cy="646331"/>
          </a:xfrm>
          <a:prstGeom prst="accentBorderCallout2">
            <a:avLst>
              <a:gd name="adj1" fmla="val 77292"/>
              <a:gd name="adj2" fmla="val -7355"/>
              <a:gd name="adj3" fmla="val 77937"/>
              <a:gd name="adj4" fmla="val -16913"/>
              <a:gd name="adj5" fmla="val 113251"/>
              <a:gd name="adj6" fmla="val -2985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同伴の保護者は参加者１名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き、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１名以上とします。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強調線吹き出し 2 (枠付き) 18"/>
          <p:cNvSpPr/>
          <p:nvPr/>
        </p:nvSpPr>
        <p:spPr>
          <a:xfrm>
            <a:off x="9067313" y="2987453"/>
            <a:ext cx="3286417" cy="1754326"/>
          </a:xfrm>
          <a:prstGeom prst="accentBorderCallout2">
            <a:avLst>
              <a:gd name="adj1" fmla="val 18750"/>
              <a:gd name="adj2" fmla="val -8333"/>
              <a:gd name="adj3" fmla="val 19395"/>
              <a:gd name="adj4" fmla="val -16913"/>
              <a:gd name="adj5" fmla="val 71845"/>
              <a:gd name="adj6" fmla="val -4101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午前の部・午後の部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それぞれ</a:t>
            </a:r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第３希望までお申込みできます。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/>
            <a:r>
              <a: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午前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の部　  </a:t>
            </a:r>
            <a:r>
              <a: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9:30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12:00</a:t>
            </a:r>
          </a:p>
          <a:p>
            <a:pPr algn="just"/>
            <a:r>
              <a: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午後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の部　</a:t>
            </a:r>
            <a:r>
              <a: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13:30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16:00</a:t>
            </a:r>
          </a:p>
          <a:p>
            <a:pPr algn="just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同じ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コース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を２回体験することはできません。</a:t>
            </a:r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強調線吹き出し 2 (枠付き) 19"/>
          <p:cNvSpPr/>
          <p:nvPr/>
        </p:nvSpPr>
        <p:spPr>
          <a:xfrm>
            <a:off x="9067313" y="8116169"/>
            <a:ext cx="3286416" cy="923330"/>
          </a:xfrm>
          <a:prstGeom prst="accentBorderCallout2">
            <a:avLst>
              <a:gd name="adj1" fmla="val 18750"/>
              <a:gd name="adj2" fmla="val -8333"/>
              <a:gd name="adj3" fmla="val 19395"/>
              <a:gd name="adj4" fmla="val -16913"/>
              <a:gd name="adj5" fmla="val 34454"/>
              <a:gd name="adj6" fmla="val -2472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平日の日中に連絡を受取ることが可能な電話番号をご記入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ください。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楕円 1"/>
          <p:cNvSpPr/>
          <p:nvPr/>
        </p:nvSpPr>
        <p:spPr>
          <a:xfrm>
            <a:off x="8997169" y="259685"/>
            <a:ext cx="1571625" cy="1571625"/>
          </a:xfrm>
          <a:prstGeom prst="ellipse">
            <a:avLst/>
          </a:prstGeom>
          <a:solidFill>
            <a:schemeClr val="accent2">
              <a:alpha val="89804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記入例</a:t>
            </a:r>
            <a:endParaRPr kumimoji="1" lang="ja-JP" altLang="en-US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1" name="強調線吹き出し 2 (枠付き) 20"/>
          <p:cNvSpPr/>
          <p:nvPr/>
        </p:nvSpPr>
        <p:spPr>
          <a:xfrm>
            <a:off x="9067313" y="7454095"/>
            <a:ext cx="3286416" cy="369332"/>
          </a:xfrm>
          <a:prstGeom prst="accentBorderCallout2">
            <a:avLst>
              <a:gd name="adj1" fmla="val 18750"/>
              <a:gd name="adj2" fmla="val -8333"/>
              <a:gd name="adj3" fmla="val 19395"/>
              <a:gd name="adj4" fmla="val -16913"/>
              <a:gd name="adj5" fmla="val 75295"/>
              <a:gd name="adj6" fmla="val -2746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当選案内を郵送します。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600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410</Words>
  <Application>Microsoft Office PowerPoint</Application>
  <PresentationFormat>A3 297x420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高齢・障害・求職者雇用支援機構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高齢・障害・求職者雇用支援機構</dc:creator>
  <cp:lastModifiedBy>山﨑 聡実</cp:lastModifiedBy>
  <cp:revision>43</cp:revision>
  <dcterms:created xsi:type="dcterms:W3CDTF">2022-06-07T04:29:19Z</dcterms:created>
  <dcterms:modified xsi:type="dcterms:W3CDTF">2024-10-02T07:15:01Z</dcterms:modified>
</cp:coreProperties>
</file>