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18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79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42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78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019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09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47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32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54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47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39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097F-4CA3-4524-AD81-FFE39E8F6587}" type="datetimeFigureOut">
              <a:rPr kumimoji="1" lang="ja-JP" altLang="en-US" smtClean="0"/>
              <a:t>2022/9/26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781AD-2ECF-4787-B364-8E3F508456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16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 flipV="1">
            <a:off x="359228" y="878774"/>
            <a:ext cx="6139543" cy="11876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359228" y="1598220"/>
            <a:ext cx="6139543" cy="11876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1528948" y="320634"/>
            <a:ext cx="3800104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2800" b="1" dirty="0" smtClean="0"/>
              <a:t>株式会社　○○○○○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00497" y="890650"/>
            <a:ext cx="4857007" cy="738664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sz="1400" dirty="0" smtClean="0"/>
              <a:t>〒</a:t>
            </a:r>
            <a:r>
              <a:rPr kumimoji="1" lang="en-US" altLang="ja-JP" sz="1400" dirty="0" smtClean="0"/>
              <a:t>802-0985</a:t>
            </a:r>
            <a:r>
              <a:rPr kumimoji="1" lang="ja-JP" altLang="en-US" sz="1400" dirty="0" smtClean="0"/>
              <a:t>　福岡県北九州市小倉南区志井</a:t>
            </a:r>
            <a:r>
              <a:rPr kumimoji="1" lang="en-US" altLang="ja-JP" sz="1400" dirty="0" smtClean="0"/>
              <a:t>1665-1</a:t>
            </a:r>
          </a:p>
          <a:p>
            <a:r>
              <a:rPr lang="en-US" altLang="ja-JP" sz="1400" dirty="0" smtClean="0"/>
              <a:t>TEL</a:t>
            </a:r>
            <a:r>
              <a:rPr lang="ja-JP" altLang="en-US" sz="1400" dirty="0" smtClean="0"/>
              <a:t>：</a:t>
            </a:r>
            <a:r>
              <a:rPr lang="en-US" altLang="ja-JP" sz="1400" dirty="0" smtClean="0"/>
              <a:t>093-963-8369</a:t>
            </a:r>
            <a:r>
              <a:rPr lang="ja-JP" altLang="en-US" sz="1400" dirty="0" smtClean="0"/>
              <a:t>　　</a:t>
            </a:r>
            <a:r>
              <a:rPr lang="en-US" altLang="ja-JP" sz="1400" dirty="0" smtClean="0"/>
              <a:t>FAX</a:t>
            </a:r>
            <a:r>
              <a:rPr lang="ja-JP" altLang="en-US" sz="1400" dirty="0" smtClean="0"/>
              <a:t>：</a:t>
            </a:r>
            <a:r>
              <a:rPr lang="en-US" altLang="ja-JP" sz="1400" dirty="0" smtClean="0"/>
              <a:t>093-963-8367</a:t>
            </a:r>
          </a:p>
          <a:p>
            <a:r>
              <a:rPr kumimoji="1" lang="en-US" altLang="ja-JP" sz="1400" dirty="0" smtClean="0"/>
              <a:t>E-mail:Kyushu-college02@jeed.go.jp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2366" y="1613925"/>
            <a:ext cx="5213268" cy="369332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kumimoji="1" lang="ja-JP" altLang="en-US" b="1" dirty="0" smtClean="0"/>
              <a:t>ものづくりの人材の教育・訓練に取り組んでいます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59228" y="2011302"/>
            <a:ext cx="2185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企業ビジョン＆ポリシー</a:t>
            </a:r>
            <a:endParaRPr kumimoji="1" lang="ja-JP" altLang="en-US" sz="16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9228" y="3315608"/>
            <a:ext cx="2185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企業の特徴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59228" y="6347360"/>
            <a:ext cx="2847110" cy="2493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会社概要</a:t>
            </a:r>
            <a:endParaRPr kumimoji="1" lang="ja-JP" altLang="en-US" sz="1600" b="1" dirty="0"/>
          </a:p>
        </p:txBody>
      </p:sp>
      <p:sp>
        <p:nvSpPr>
          <p:cNvPr id="19" name="正方形/長方形 18"/>
          <p:cNvSpPr/>
          <p:nvPr/>
        </p:nvSpPr>
        <p:spPr>
          <a:xfrm>
            <a:off x="3651661" y="6347360"/>
            <a:ext cx="2847110" cy="2493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主力</a:t>
            </a:r>
            <a:r>
              <a:rPr lang="ja-JP" altLang="en-US" sz="1600" b="1" dirty="0"/>
              <a:t>製品</a:t>
            </a:r>
            <a:endParaRPr kumimoji="1" lang="ja-JP" altLang="en-US" sz="1600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3651661" y="8625443"/>
            <a:ext cx="2847110" cy="2493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b="1" dirty="0" smtClean="0"/>
              <a:t>得意分野</a:t>
            </a:r>
            <a:endParaRPr kumimoji="1" lang="ja-JP" altLang="en-US" sz="1600" b="1" dirty="0"/>
          </a:p>
        </p:txBody>
      </p:sp>
      <p:sp>
        <p:nvSpPr>
          <p:cNvPr id="21" name="正方形/長方形 20"/>
          <p:cNvSpPr/>
          <p:nvPr/>
        </p:nvSpPr>
        <p:spPr>
          <a:xfrm>
            <a:off x="3651661" y="7486401"/>
            <a:ext cx="2847110" cy="2493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/>
              <a:t>事業</a:t>
            </a:r>
            <a:r>
              <a:rPr lang="ja-JP" altLang="en-US" sz="1600" b="1" dirty="0"/>
              <a:t>分野</a:t>
            </a:r>
            <a:endParaRPr kumimoji="1" lang="ja-JP" altLang="en-US" sz="16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59228" y="6596741"/>
            <a:ext cx="2728356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000" dirty="0"/>
              <a:t>代 表 者／</a:t>
            </a:r>
          </a:p>
          <a:p>
            <a:r>
              <a:rPr lang="ja-JP" altLang="ja-JP" sz="1000" dirty="0"/>
              <a:t>設</a:t>
            </a:r>
            <a:r>
              <a:rPr lang="en-US" altLang="ja-JP" sz="1000" dirty="0"/>
              <a:t>    </a:t>
            </a:r>
            <a:r>
              <a:rPr lang="ja-JP" altLang="ja-JP" sz="1000" dirty="0"/>
              <a:t>立／</a:t>
            </a:r>
          </a:p>
          <a:p>
            <a:r>
              <a:rPr lang="ja-JP" altLang="ja-JP" sz="1000" dirty="0"/>
              <a:t>資 本 金／</a:t>
            </a:r>
          </a:p>
          <a:p>
            <a:r>
              <a:rPr lang="ja-JP" altLang="ja-JP" sz="1000" dirty="0"/>
              <a:t>売 上 高／</a:t>
            </a:r>
          </a:p>
          <a:p>
            <a:r>
              <a:rPr lang="ja-JP" altLang="ja-JP" sz="1000" dirty="0"/>
              <a:t>従業員数／</a:t>
            </a:r>
          </a:p>
          <a:p>
            <a:r>
              <a:rPr lang="ja-JP" altLang="ja-JP" sz="1000" dirty="0"/>
              <a:t>主要取引先／</a:t>
            </a:r>
          </a:p>
          <a:p>
            <a:r>
              <a:rPr lang="ja-JP" altLang="ja-JP" sz="1000" dirty="0"/>
              <a:t>関連企業／</a:t>
            </a:r>
          </a:p>
          <a:p>
            <a:r>
              <a:rPr lang="ja-JP" altLang="ja-JP" sz="1000" dirty="0" smtClean="0"/>
              <a:t>勤務</a:t>
            </a:r>
            <a:r>
              <a:rPr lang="ja-JP" altLang="ja-JP" sz="1000" dirty="0"/>
              <a:t>時間／</a:t>
            </a:r>
          </a:p>
          <a:p>
            <a:r>
              <a:rPr lang="ja-JP" altLang="ja-JP" sz="1000" dirty="0"/>
              <a:t>休日・休暇／</a:t>
            </a:r>
          </a:p>
          <a:p>
            <a:r>
              <a:rPr lang="ja-JP" altLang="ja-JP" sz="1000" dirty="0"/>
              <a:t>加入保険・福利厚生／</a:t>
            </a:r>
          </a:p>
          <a:p>
            <a:r>
              <a:rPr lang="ja-JP" altLang="ja-JP" sz="1000" dirty="0"/>
              <a:t>採用関係連絡先／</a:t>
            </a:r>
          </a:p>
          <a:p>
            <a:endParaRPr kumimoji="1" lang="en-US" altLang="ja-JP" sz="900" dirty="0" smtClean="0"/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359228" y="8442214"/>
            <a:ext cx="2931795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28800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貴社までの交通案内図があれば挿入して</a:t>
            </a:r>
            <a:r>
              <a:rPr lang="ja-JP" sz="1000" kern="100" dirty="0" smtClean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下さい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>
            <a:off x="1122773" y="3934839"/>
            <a:ext cx="5057775" cy="2169795"/>
          </a:xfrm>
          <a:prstGeom prst="cloudCallout">
            <a:avLst>
              <a:gd name="adj1" fmla="val -49371"/>
              <a:gd name="adj2" fmla="val -49796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indent="127000" algn="just">
              <a:spcAft>
                <a:spcPts val="0"/>
              </a:spcAft>
            </a:pPr>
            <a:r>
              <a:rPr lang="en-US" sz="1000" kern="1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27000" algn="just">
              <a:spcAft>
                <a:spcPts val="0"/>
              </a:spcAft>
            </a:pPr>
            <a:r>
              <a:rPr lang="ja-JP" sz="10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この様式の各場所にフォントや段落の数値等設定していますので、基本的にはこの様式をお使い下さい。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27000" algn="just">
              <a:spcAft>
                <a:spcPts val="0"/>
              </a:spcAft>
            </a:pPr>
            <a:r>
              <a:rPr lang="ja-JP" sz="10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なお、不要な項目があれば削除していただいても結構です。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必要に応じて各項目の行数を増減してお使い下さい。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00" kern="100" dirty="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0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※　印刷は白黒となりますご了承下さい。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>
            <a:off x="5136779" y="2127366"/>
            <a:ext cx="1441450" cy="441516"/>
          </a:xfrm>
          <a:prstGeom prst="wedgeRectCallout">
            <a:avLst>
              <a:gd name="adj1" fmla="val -43815"/>
              <a:gd name="adj2" fmla="val -6770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80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この行には、貴社の業務内容を最もよく表すコピーを記入して下さい。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2119193" y="2308623"/>
            <a:ext cx="2833370" cy="100698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050" kern="10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050" kern="100">
                <a:solidFill>
                  <a:srgbClr val="FF0000"/>
                </a:solidFill>
                <a:effectLst/>
                <a:latin typeface="ＭＳ Ｐゴシック" panose="020B0600070205080204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050" kern="10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写真等を貼り付けていただいても結構です。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0" name="AutoShape 22"/>
          <p:cNvSpPr>
            <a:spLocks noChangeArrowheads="1"/>
          </p:cNvSpPr>
          <p:nvPr/>
        </p:nvSpPr>
        <p:spPr bwMode="auto">
          <a:xfrm>
            <a:off x="158338" y="958992"/>
            <a:ext cx="1293420" cy="601980"/>
          </a:xfrm>
          <a:prstGeom prst="wedgeRectCallout">
            <a:avLst>
              <a:gd name="adj1" fmla="val 56329"/>
              <a:gd name="adj2" fmla="val -29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8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上下のライン間に、貴社の住所／電話番号／ファックス番号／</a:t>
            </a:r>
            <a:r>
              <a:rPr lang="en-US" sz="8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E</a:t>
            </a:r>
            <a:r>
              <a:rPr lang="ja-JP" sz="800" kern="100" dirty="0">
                <a:solidFill>
                  <a:srgbClr val="FF0000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メールアドレスを記入して下さい。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33" name="図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575" y="545570"/>
            <a:ext cx="1049007" cy="495357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38" y="356726"/>
            <a:ext cx="1483292" cy="30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49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120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高齢・障害・求職者雇用支援機構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高田 さやか</dc:creator>
  <cp:lastModifiedBy>高田 さやか</cp:lastModifiedBy>
  <cp:revision>4</cp:revision>
  <dcterms:created xsi:type="dcterms:W3CDTF">2021-10-15T07:51:19Z</dcterms:created>
  <dcterms:modified xsi:type="dcterms:W3CDTF">2022-09-26T09:04:51Z</dcterms:modified>
</cp:coreProperties>
</file>