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6247" cy="496572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31" tIns="46016" rIns="92031" bIns="46016" rtlCol="0"/>
          <a:lstStyle>
            <a:lvl1pPr algn="r">
              <a:defRPr sz="1200"/>
            </a:lvl1pPr>
          </a:lstStyle>
          <a:p>
            <a:fld id="{AB8865C4-61BC-4B2F-B6D2-F44B644AEE00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1" tIns="46016" rIns="92031" bIns="460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5" y="4715034"/>
            <a:ext cx="5439101" cy="4467546"/>
          </a:xfrm>
          <a:prstGeom prst="rect">
            <a:avLst/>
          </a:prstGeom>
        </p:spPr>
        <p:txBody>
          <a:bodyPr vert="horz" lIns="92031" tIns="46016" rIns="92031" bIns="460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28477"/>
            <a:ext cx="2946247" cy="496571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477"/>
            <a:ext cx="2946246" cy="496571"/>
          </a:xfrm>
          <a:prstGeom prst="rect">
            <a:avLst/>
          </a:prstGeom>
        </p:spPr>
        <p:txBody>
          <a:bodyPr vert="horz" lIns="92031" tIns="46016" rIns="92031" bIns="46016" rtlCol="0" anchor="b"/>
          <a:lstStyle>
            <a:lvl1pPr algn="r">
              <a:defRPr sz="1200"/>
            </a:lvl1pPr>
          </a:lstStyle>
          <a:p>
            <a:fld id="{1AF22AEC-7A66-4FB6-B452-A10D28759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577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32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84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8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5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38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338692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3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34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6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61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7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4B07-C446-4EBC-9C20-7A3260D0303C}" type="datetimeFigureOut">
              <a:rPr kumimoji="1" lang="ja-JP" altLang="en-US" smtClean="0"/>
              <a:t>2022/6/6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BDEF-BA94-4FBD-8553-B26012856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13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/>
          <p:cNvSpPr txBox="1"/>
          <p:nvPr/>
        </p:nvSpPr>
        <p:spPr>
          <a:xfrm>
            <a:off x="658136" y="3426912"/>
            <a:ext cx="277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平成２９年度</a:t>
            </a:r>
            <a:endParaRPr lang="en-US" altLang="ja-JP" dirty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第２回合同企業説明会</a:t>
            </a:r>
            <a:endParaRPr kumimoji="1" lang="ja-JP" altLang="en-US" dirty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95109" y="3488467"/>
            <a:ext cx="334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spc="6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参加申込書</a:t>
            </a:r>
            <a:endParaRPr kumimoji="1" lang="ja-JP" altLang="en-US" sz="2800" spc="600" dirty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51993"/>
              </p:ext>
            </p:extLst>
          </p:nvPr>
        </p:nvGraphicFramePr>
        <p:xfrm>
          <a:off x="649514" y="4011687"/>
          <a:ext cx="5558972" cy="166116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3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御社名</a:t>
                      </a:r>
                      <a:endParaRPr kumimoji="1" lang="ja-JP" altLang="en-US" sz="1400" spc="3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所在地</a:t>
                      </a:r>
                      <a:endParaRPr kumimoji="1" lang="ja-JP" altLang="en-US" sz="1400" spc="3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TEL</a:t>
                      </a:r>
                      <a:endParaRPr kumimoji="1" lang="ja-JP" altLang="en-US" sz="1400" spc="3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FAX</a:t>
                      </a:r>
                      <a:endParaRPr kumimoji="1" lang="ja-JP" altLang="en-US" sz="1400" spc="3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御担当者名</a:t>
                      </a:r>
                      <a:endParaRPr kumimoji="1" lang="en-US" altLang="ja-JP" sz="1400" spc="300" dirty="0" smtClean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  <a:p>
                      <a:pPr algn="ctr"/>
                      <a:r>
                        <a:rPr kumimoji="1" lang="ja-JP" altLang="en-US" sz="900" spc="300" dirty="0" smtClean="0">
                          <a:solidFill>
                            <a:schemeClr val="bg1"/>
                          </a:solidFill>
                          <a:latin typeface="07やさしさゴシック手書き" pitchFamily="50" charset="-128"/>
                          <a:ea typeface="07やさしさゴシック手書き" pitchFamily="50" charset="-128"/>
                        </a:rPr>
                        <a:t>（当日参加者名）</a:t>
                      </a:r>
                      <a:endParaRPr kumimoji="1" lang="ja-JP" altLang="en-US" sz="900" spc="3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  <a:latin typeface="07やさしさゴシック手書き" pitchFamily="50" charset="-128"/>
                        <a:ea typeface="07やさしさゴシック手書き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" name="正方形/長方形 54"/>
          <p:cNvSpPr/>
          <p:nvPr/>
        </p:nvSpPr>
        <p:spPr>
          <a:xfrm>
            <a:off x="0" y="9198112"/>
            <a:ext cx="6858000" cy="707886"/>
          </a:xfrm>
          <a:prstGeom prst="rect">
            <a:avLst/>
          </a:prstGeom>
          <a:solidFill>
            <a:schemeClr val="tx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323" y="9198112"/>
            <a:ext cx="2279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〈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お申込み・お問合せ先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〉</a:t>
            </a:r>
            <a:endParaRPr kumimoji="1" lang="ja-JP" altLang="en-US" sz="1200" dirty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38060" y="9172348"/>
            <a:ext cx="4887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i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ポリテクセンター愛媛 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（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訓練課 就職相談室　髙木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・林・越智）</a:t>
            </a:r>
            <a:endParaRPr kumimoji="1" lang="en-US" altLang="ja-JP" sz="1200" dirty="0" smtClean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　〒</a:t>
            </a:r>
            <a:r>
              <a:rPr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791-8044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　松山市</a:t>
            </a:r>
            <a:r>
              <a:rPr lang="ja-JP" altLang="en-US" sz="1200" dirty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西垣生町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２１８４</a:t>
            </a:r>
            <a:endParaRPr lang="en-US" altLang="ja-JP" sz="1200" dirty="0" smtClean="0">
              <a:solidFill>
                <a:schemeClr val="bg1"/>
              </a:solidFill>
              <a:latin typeface="07やさしさゴシック手書き" pitchFamily="50" charset="-128"/>
              <a:ea typeface="07やさしさゴシック手書き" pitchFamily="50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　　　　　　　　　</a:t>
            </a:r>
            <a:r>
              <a:rPr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TEL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089-972-0332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　</a:t>
            </a:r>
            <a:r>
              <a:rPr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FAX</a:t>
            </a:r>
            <a:r>
              <a:rPr lang="ja-JP" altLang="en-US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07やさしさゴシック手書き" pitchFamily="50" charset="-128"/>
                <a:ea typeface="07やさしさゴシック手書き" pitchFamily="50" charset="-128"/>
              </a:rPr>
              <a:t>089-968-8474</a:t>
            </a:r>
          </a:p>
        </p:txBody>
      </p:sp>
      <p:sp>
        <p:nvSpPr>
          <p:cNvPr id="2" name="テキスト ボックス 41"/>
          <p:cNvSpPr txBox="1">
            <a:spLocks noChangeArrowheads="1"/>
          </p:cNvSpPr>
          <p:nvPr/>
        </p:nvSpPr>
        <p:spPr bwMode="auto">
          <a:xfrm>
            <a:off x="403225" y="57150"/>
            <a:ext cx="5711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07やさしさゴシック手書き" pitchFamily="50" charset="-128"/>
                <a:ea typeface="07やさしさゴシック手書き" pitchFamily="50" charset="-128"/>
                <a:cs typeface="ＭＳ Ｐゴシック" pitchFamily="50" charset="-128"/>
              </a:rPr>
              <a:t>ポリテクセンター愛媛 行　 </a:t>
            </a:r>
            <a:r>
              <a:rPr kumimoji="1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07やさしさゴシック手書き" pitchFamily="50" charset="-128"/>
                <a:ea typeface="07やさしさゴシック手書き" pitchFamily="50" charset="-128"/>
                <a:cs typeface="ＭＳ Ｐゴシック" pitchFamily="50" charset="-128"/>
              </a:rPr>
              <a:t>FAX 089-972-0959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85016" y="6191543"/>
            <a:ext cx="6334852" cy="3005620"/>
            <a:chOff x="-31345" y="9525"/>
            <a:chExt cx="6594414" cy="4615033"/>
          </a:xfrm>
        </p:grpSpPr>
        <p:pic>
          <p:nvPicPr>
            <p:cNvPr id="13" name="Picture 2" descr="\\10.38.32.163\common\個人\伊藤\000_写真（リーフレット）\合同企業説明会パンフ用写真\13_マシニングセンタ作業_CADNC.JP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043" b="33957"/>
            <a:stretch/>
          </p:blipFill>
          <p:spPr bwMode="auto">
            <a:xfrm>
              <a:off x="14001" y="2111197"/>
              <a:ext cx="1562100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テキスト ボックス 9"/>
            <p:cNvSpPr txBox="1"/>
            <p:nvPr/>
          </p:nvSpPr>
          <p:spPr>
            <a:xfrm>
              <a:off x="-31345" y="3101228"/>
              <a:ext cx="1600200" cy="39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kern="1200" dirty="0" smtClean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機械</a:t>
              </a:r>
              <a:r>
                <a:rPr lang="ja-JP" altLang="en-US" sz="1000" kern="1200" dirty="0" smtClean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ＣＡＤ／ＮＣ</a:t>
              </a:r>
              <a:r>
                <a:rPr lang="ja-JP" sz="1000" kern="1200" dirty="0" smtClean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pic>
          <p:nvPicPr>
            <p:cNvPr id="15" name="Picture 3" descr="\\10.38.32.163\common\個人\伊藤\000_写真（リーフレット）\合同企業説明会パンフ用写真\19_作業台の作成_溶接.JP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0" b="9632"/>
            <a:stretch/>
          </p:blipFill>
          <p:spPr bwMode="auto">
            <a:xfrm>
              <a:off x="1609725" y="1038225"/>
              <a:ext cx="157162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0"/>
            <p:cNvSpPr txBox="1"/>
            <p:nvPr/>
          </p:nvSpPr>
          <p:spPr>
            <a:xfrm>
              <a:off x="1552575" y="2019300"/>
              <a:ext cx="1647825" cy="39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溶接ものづくり科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pic>
          <p:nvPicPr>
            <p:cNvPr id="17" name="Picture 4" descr="\\10.38.32.163\common\個人\伊藤\000_写真（リーフレット）\合同企業説明会パンフ用写真\23_金属管・合成樹脂管工事_電気設備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562" b="1550"/>
            <a:stretch/>
          </p:blipFill>
          <p:spPr bwMode="auto">
            <a:xfrm>
              <a:off x="3190875" y="9525"/>
              <a:ext cx="15144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テキスト ボックス 12"/>
            <p:cNvSpPr txBox="1"/>
            <p:nvPr/>
          </p:nvSpPr>
          <p:spPr>
            <a:xfrm>
              <a:off x="3305525" y="995814"/>
              <a:ext cx="1282065" cy="31813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電気</a:t>
              </a:r>
              <a:r>
                <a:rPr lang="ja-JP" sz="100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設備</a:t>
              </a:r>
              <a:r>
                <a:rPr lang="ja-JP" sz="105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技術科</a:t>
              </a:r>
              <a:endParaRPr 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pic>
          <p:nvPicPr>
            <p:cNvPr id="19" name="Picture 2" descr="\\10.38.32.163\common\個人\伊藤\000_写真（リーフレット）\合同企業説明会パンフ用写真\31_住宅リフォーム.JPG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9" b="6923"/>
            <a:stretch/>
          </p:blipFill>
          <p:spPr bwMode="auto">
            <a:xfrm>
              <a:off x="4714875" y="1047750"/>
              <a:ext cx="15144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テキスト ボックス 14"/>
            <p:cNvSpPr txBox="1"/>
            <p:nvPr/>
          </p:nvSpPr>
          <p:spPr>
            <a:xfrm>
              <a:off x="4685174" y="2019300"/>
              <a:ext cx="1877895" cy="39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sz="100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住宅・福祉リフォーム科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pic>
          <p:nvPicPr>
            <p:cNvPr id="23" name="Picture 2" descr="\\C-a5fs05w\愛媛職業能力開発促進センター\愛媛職業能力開発促進センター共有\1000_H28訓練課\002_03【素材】写真・地図・パンフ・ロゴ・キャラクター\ポリテクセンター　RGB(1200×800)\組み込みプログラミング科\組み込みプログラミング科_0526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3209925"/>
              <a:ext cx="1571625" cy="1162050"/>
            </a:xfrm>
            <a:prstGeom prst="rect">
              <a:avLst/>
            </a:prstGeom>
            <a:noFill/>
            <a:extLst/>
          </p:spPr>
        </p:pic>
        <p:sp>
          <p:nvSpPr>
            <p:cNvPr id="24" name="テキスト ボックス 17"/>
            <p:cNvSpPr txBox="1"/>
            <p:nvPr/>
          </p:nvSpPr>
          <p:spPr>
            <a:xfrm>
              <a:off x="1494472" y="4280388"/>
              <a:ext cx="1764030" cy="3441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組込みプログラミング科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pic>
          <p:nvPicPr>
            <p:cNvPr id="25" name="図 24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1350" y="2085975"/>
              <a:ext cx="1552575" cy="1114425"/>
            </a:xfrm>
            <a:prstGeom prst="rect">
              <a:avLst/>
            </a:prstGeom>
          </p:spPr>
        </p:pic>
        <p:sp>
          <p:nvSpPr>
            <p:cNvPr id="26" name="テキスト ボックス 23"/>
            <p:cNvSpPr txBox="1"/>
            <p:nvPr/>
          </p:nvSpPr>
          <p:spPr>
            <a:xfrm>
              <a:off x="3095625" y="3133725"/>
              <a:ext cx="1701865" cy="3384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00" kern="1200" dirty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テクニカルエンジニア科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  <p:sp>
          <p:nvSpPr>
            <p:cNvPr id="29" name="テキスト ボックス 24"/>
            <p:cNvSpPr txBox="1"/>
            <p:nvPr/>
          </p:nvSpPr>
          <p:spPr>
            <a:xfrm>
              <a:off x="4685174" y="2237345"/>
              <a:ext cx="1738829" cy="378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sz="1000" kern="1200" dirty="0" smtClean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住</a:t>
              </a:r>
              <a:r>
                <a:rPr lang="ja-JP" altLang="en-US" sz="1000" kern="1200" dirty="0" smtClean="0">
                  <a:ln w="9525" cap="flat" cmpd="sng" algn="ctr">
                    <a:solidFill>
                      <a:srgbClr val="000000"/>
                    </a:solidFill>
                    <a:prstDash val="solid"/>
                    <a:round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環境コーディネート科</a:t>
              </a:r>
              <a:endParaRPr 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endParaRPr>
            </a:p>
          </p:txBody>
        </p:sp>
      </p:grpSp>
      <p:sp>
        <p:nvSpPr>
          <p:cNvPr id="30" name="テキスト ボックス 41"/>
          <p:cNvSpPr txBox="1"/>
          <p:nvPr/>
        </p:nvSpPr>
        <p:spPr>
          <a:xfrm>
            <a:off x="-11032" y="386425"/>
            <a:ext cx="6836697" cy="628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800" kern="1200" dirty="0" smtClean="0">
                <a:effectLst/>
                <a:latin typeface="ＭＳ Ｐゴシック"/>
                <a:ea typeface="07やさしさゴシック手書き"/>
                <a:cs typeface="Times New Roman"/>
              </a:rPr>
              <a:t>企業</a:t>
            </a:r>
            <a:r>
              <a:rPr lang="ja-JP" sz="2800" kern="1200" dirty="0">
                <a:effectLst/>
                <a:latin typeface="ＭＳ Ｐゴシック"/>
                <a:ea typeface="07やさしさゴシック手書き"/>
                <a:cs typeface="Times New Roman"/>
              </a:rPr>
              <a:t>の</a:t>
            </a:r>
            <a:r>
              <a:rPr lang="ja-JP" sz="2800" kern="1200" dirty="0" smtClean="0">
                <a:effectLst/>
                <a:latin typeface="ＭＳ Ｐゴシック"/>
                <a:ea typeface="07やさしさゴシック手書き"/>
                <a:cs typeface="Times New Roman"/>
              </a:rPr>
              <a:t>部屋</a:t>
            </a:r>
            <a:r>
              <a:rPr lang="ja-JP" altLang="en-US" sz="2800" kern="1200" dirty="0" smtClean="0">
                <a:effectLst/>
                <a:latin typeface="ＭＳ Ｐゴシック"/>
                <a:ea typeface="07やさしさゴシック手書き"/>
                <a:cs typeface="Times New Roman"/>
              </a:rPr>
              <a:t>　</a:t>
            </a:r>
            <a:r>
              <a:rPr lang="ja-JP" sz="2800" kern="1200" dirty="0" smtClean="0">
                <a:effectLst/>
                <a:latin typeface="ＭＳ Ｐゴシック"/>
                <a:ea typeface="07やさしさゴシック手書き"/>
                <a:cs typeface="Times New Roman"/>
              </a:rPr>
              <a:t>参加</a:t>
            </a:r>
            <a:r>
              <a:rPr lang="ja-JP" sz="2800" kern="1200" dirty="0">
                <a:effectLst/>
                <a:latin typeface="ＭＳ Ｐゴシック"/>
                <a:ea typeface="07やさしさゴシック手書き"/>
                <a:cs typeface="Times New Roman"/>
              </a:rPr>
              <a:t>申込書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ＭＳ Ｐゴシック"/>
                <a:cs typeface="ＭＳ Ｐゴシック"/>
              </a:rPr>
              <a:t> 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32" name="table"/>
          <p:cNvPicPr/>
          <p:nvPr/>
        </p:nvPicPr>
        <p:blipFill>
          <a:blip r:embed="rId8"/>
          <a:stretch>
            <a:fillRect/>
          </a:stretch>
        </p:blipFill>
        <p:spPr>
          <a:xfrm>
            <a:off x="177616" y="3830350"/>
            <a:ext cx="6532302" cy="2312460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52610"/>
              </p:ext>
            </p:extLst>
          </p:nvPr>
        </p:nvGraphicFramePr>
        <p:xfrm>
          <a:off x="168229" y="835702"/>
          <a:ext cx="654020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6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rowSpan="3"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参加希望日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第１希望　 　　 　 　年　　月　　日（水） 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第２希望　         　　年　　月　　日（水）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第３希望　</a:t>
                      </a:r>
                      <a:r>
                        <a:rPr kumimoji="1" lang="ja-JP" altLang="en-US" b="0" baseline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　年　　月　　日（水）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貴　社　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所　在　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ＴＥＬ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ＦＡＸ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ご担当者名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（当日参加者名）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9" name="テキスト ボックス 41"/>
          <p:cNvSpPr txBox="1"/>
          <p:nvPr/>
        </p:nvSpPr>
        <p:spPr>
          <a:xfrm>
            <a:off x="-31745" y="1"/>
            <a:ext cx="6889745" cy="290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200" dirty="0" smtClean="0">
                <a:effectLst/>
                <a:latin typeface="ＭＳ Ｐゴシック"/>
                <a:ea typeface="07やさしさゴシック手書き"/>
                <a:cs typeface="Times New Roman"/>
              </a:rPr>
              <a:t>ポリテクセンター愛媛  行　 ＦＡＸ ０８９－９６８－８４７４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8647" y="6185340"/>
            <a:ext cx="430887" cy="2941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 訓 練 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19" y="6192437"/>
            <a:ext cx="1481712" cy="694736"/>
          </a:xfrm>
          <a:prstGeom prst="rect">
            <a:avLst/>
          </a:prstGeom>
        </p:spPr>
      </p:pic>
      <p:sp>
        <p:nvSpPr>
          <p:cNvPr id="31" name="テキスト ボックス 9"/>
          <p:cNvSpPr txBox="1"/>
          <p:nvPr/>
        </p:nvSpPr>
        <p:spPr>
          <a:xfrm>
            <a:off x="696827" y="6876184"/>
            <a:ext cx="1537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00" kern="1200" dirty="0" smtClean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ＩＣＴ生産サポート科</a:t>
            </a:r>
            <a:endParaRPr 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8" y="8253030"/>
            <a:ext cx="1459097" cy="779634"/>
          </a:xfrm>
          <a:prstGeom prst="rect">
            <a:avLst/>
          </a:prstGeom>
        </p:spPr>
      </p:pic>
      <p:sp>
        <p:nvSpPr>
          <p:cNvPr id="34" name="テキスト ボックス 17"/>
          <p:cNvSpPr txBox="1"/>
          <p:nvPr/>
        </p:nvSpPr>
        <p:spPr>
          <a:xfrm>
            <a:off x="5171727" y="8989644"/>
            <a:ext cx="1694596" cy="224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00" kern="1200" dirty="0" smtClean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ビルメンテナンス科</a:t>
            </a:r>
            <a:endParaRPr 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662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180</Words>
  <Application>Microsoft Office PowerPoint</Application>
  <PresentationFormat>A4 210 x 297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07やさしさゴシック手書き</vt:lpstr>
      <vt:lpstr>HG丸ｺﾞｼｯｸM-PRO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abe</dc:creator>
  <cp:lastModifiedBy>Administrator</cp:lastModifiedBy>
  <cp:revision>172</cp:revision>
  <cp:lastPrinted>2022-04-01T00:04:17Z</cp:lastPrinted>
  <dcterms:created xsi:type="dcterms:W3CDTF">2015-04-13T01:35:40Z</dcterms:created>
  <dcterms:modified xsi:type="dcterms:W3CDTF">2022-06-06T09:07:20Z</dcterms:modified>
</cp:coreProperties>
</file>